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61" r:id="rId3"/>
    <p:sldId id="262" r:id="rId4"/>
    <p:sldId id="257" r:id="rId5"/>
  </p:sldIdLst>
  <p:sldSz cx="9906000" cy="13214350"/>
  <p:notesSz cx="9906000" cy="132143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00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1238" y="0"/>
            <a:ext cx="2484762" cy="132143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1600" y="6900827"/>
            <a:ext cx="4292600" cy="4111131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660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1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1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2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3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23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8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641600" y="2789696"/>
            <a:ext cx="4292600" cy="4111131"/>
          </a:xfrm>
        </p:spPr>
        <p:txBody>
          <a:bodyPr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881571" y="12382338"/>
            <a:ext cx="3054349" cy="244708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949557" y="12333393"/>
            <a:ext cx="495300" cy="293652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879851" y="12131937"/>
            <a:ext cx="3056069" cy="293652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529188"/>
            <a:ext cx="2228850" cy="1127502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529188"/>
            <a:ext cx="6521450" cy="1127502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880958"/>
            <a:ext cx="3962400" cy="11011956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2484762" cy="1321435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909771" y="12382338"/>
            <a:ext cx="3054349" cy="244708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459420" y="12333393"/>
            <a:ext cx="577850" cy="293652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908051" y="12131937"/>
            <a:ext cx="3056069" cy="293652"/>
          </a:xfrm>
        </p:spPr>
        <p:txBody>
          <a:bodyPr/>
          <a:lstStyle/>
          <a:p>
            <a:endParaRPr lang="tr-T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5300" y="3523826"/>
            <a:ext cx="3467100" cy="3377001"/>
          </a:xfrm>
        </p:spPr>
        <p:txBody>
          <a:bodyPr anchor="b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5301" y="6894708"/>
            <a:ext cx="3467365" cy="2812755"/>
          </a:xfrm>
        </p:spPr>
        <p:txBody>
          <a:bodyPr anchor="t">
            <a:normAutofit/>
          </a:bodyPr>
          <a:lstStyle>
            <a:lvl1pPr marL="0" indent="0" algn="r" defTabSz="1321125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6607175"/>
            <a:ext cx="3384550" cy="5138914"/>
          </a:xfrm>
        </p:spPr>
        <p:txBody>
          <a:bodyPr>
            <a:normAutofit/>
          </a:bodyPr>
          <a:lstStyle>
            <a:lvl1pPr marL="330281" indent="-264225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880957"/>
            <a:ext cx="3384550" cy="5138914"/>
          </a:xfrm>
        </p:spPr>
        <p:txBody>
          <a:bodyPr>
            <a:normAutofit/>
          </a:bodyPr>
          <a:lstStyle>
            <a:lvl1pPr marL="330281" indent="-264225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83200" y="880958"/>
            <a:ext cx="3054350" cy="1101195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530343"/>
            <a:ext cx="3879850" cy="792248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660563" indent="0">
              <a:buNone/>
              <a:defRPr sz="2900" b="1"/>
            </a:lvl2pPr>
            <a:lvl3pPr marL="1321125" indent="0">
              <a:buNone/>
              <a:defRPr sz="2600" b="1"/>
            </a:lvl3pPr>
            <a:lvl4pPr marL="1981688" indent="0">
              <a:buNone/>
              <a:defRPr sz="2300" b="1"/>
            </a:lvl4pPr>
            <a:lvl5pPr marL="2642250" indent="0">
              <a:buNone/>
              <a:defRPr sz="2300" b="1"/>
            </a:lvl5pPr>
            <a:lvl6pPr marL="3302813" indent="0">
              <a:buNone/>
              <a:defRPr sz="2300" b="1"/>
            </a:lvl6pPr>
            <a:lvl7pPr marL="3963375" indent="0">
              <a:buNone/>
              <a:defRPr sz="2300" b="1"/>
            </a:lvl7pPr>
            <a:lvl8pPr marL="4623938" indent="0">
              <a:buNone/>
              <a:defRPr sz="2300" b="1"/>
            </a:lvl8pPr>
            <a:lvl9pPr marL="5284500" indent="0">
              <a:buNone/>
              <a:defRPr sz="23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1301180"/>
            <a:ext cx="3879850" cy="4865517"/>
          </a:xfrm>
        </p:spPr>
        <p:txBody>
          <a:bodyPr anchor="t">
            <a:normAutofit/>
          </a:bodyPr>
          <a:lstStyle>
            <a:lvl1pPr marL="330281" indent="-264225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 baseline="0"/>
            </a:lvl4pPr>
            <a:lvl5pPr>
              <a:buFont typeface="Wingdings" pitchFamily="2" charset="2"/>
              <a:buChar char="§"/>
              <a:defRPr sz="2000"/>
            </a:lvl5pPr>
            <a:lvl6pPr>
              <a:buFont typeface="Wingdings" pitchFamily="2" charset="2"/>
              <a:buChar char="§"/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299" y="6607175"/>
            <a:ext cx="3879850" cy="792248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660563" indent="0">
              <a:buNone/>
              <a:defRPr sz="2900" b="1"/>
            </a:lvl2pPr>
            <a:lvl3pPr marL="1321125" indent="0">
              <a:buNone/>
              <a:defRPr sz="2600" b="1"/>
            </a:lvl3pPr>
            <a:lvl4pPr marL="1981688" indent="0">
              <a:buNone/>
              <a:defRPr sz="2300" b="1"/>
            </a:lvl4pPr>
            <a:lvl5pPr marL="2642250" indent="0">
              <a:buNone/>
              <a:defRPr sz="2300" b="1"/>
            </a:lvl5pPr>
            <a:lvl6pPr marL="3302813" indent="0">
              <a:buNone/>
              <a:defRPr sz="2300" b="1"/>
            </a:lvl6pPr>
            <a:lvl7pPr marL="3963375" indent="0">
              <a:buNone/>
              <a:defRPr sz="2300" b="1"/>
            </a:lvl7pPr>
            <a:lvl8pPr marL="4623938" indent="0">
              <a:buNone/>
              <a:defRPr sz="2300" b="1"/>
            </a:lvl8pPr>
            <a:lvl9pPr marL="5284500" indent="0">
              <a:buNone/>
              <a:defRPr sz="23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299" y="7399423"/>
            <a:ext cx="3879850" cy="4846414"/>
          </a:xfrm>
        </p:spPr>
        <p:txBody>
          <a:bodyPr anchor="t">
            <a:normAutofit/>
          </a:bodyPr>
          <a:lstStyle>
            <a:lvl1pPr marL="330281" indent="-264225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83200" y="880958"/>
            <a:ext cx="3054350" cy="1101195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0" y="880957"/>
            <a:ext cx="4292600" cy="1101195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3400" y="3230175"/>
            <a:ext cx="2724150" cy="3612533"/>
          </a:xfrm>
        </p:spPr>
        <p:txBody>
          <a:bodyPr anchor="b">
            <a:normAutofit/>
          </a:bodyPr>
          <a:lstStyle>
            <a:lvl1pPr algn="r">
              <a:defRPr sz="2900" b="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3230175"/>
            <a:ext cx="5091684" cy="6754001"/>
          </a:xfrm>
        </p:spPr>
        <p:txBody>
          <a:bodyPr>
            <a:normAutofit/>
          </a:bodyPr>
          <a:lstStyle>
            <a:lvl1pPr marL="330281" indent="-264225"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6844895"/>
            <a:ext cx="2393950" cy="3139281"/>
          </a:xfrm>
        </p:spPr>
        <p:txBody>
          <a:bodyPr anchor="t">
            <a:normAutofit/>
          </a:bodyPr>
          <a:lstStyle>
            <a:lvl1pPr marL="0" indent="0" algn="r">
              <a:buNone/>
              <a:defRPr sz="1700">
                <a:solidFill>
                  <a:schemeClr val="tx2"/>
                </a:solidFill>
              </a:defRPr>
            </a:lvl1pPr>
            <a:lvl2pPr marL="660563" indent="0">
              <a:buNone/>
              <a:defRPr sz="1700"/>
            </a:lvl2pPr>
            <a:lvl3pPr marL="1321125" indent="0">
              <a:buNone/>
              <a:defRPr sz="1400"/>
            </a:lvl3pPr>
            <a:lvl4pPr marL="1981688" indent="0">
              <a:buNone/>
              <a:defRPr sz="1300"/>
            </a:lvl4pPr>
            <a:lvl5pPr marL="2642250" indent="0">
              <a:buNone/>
              <a:defRPr sz="1300"/>
            </a:lvl5pPr>
            <a:lvl6pPr marL="3302813" indent="0">
              <a:buNone/>
              <a:defRPr sz="1300"/>
            </a:lvl6pPr>
            <a:lvl7pPr marL="3963375" indent="0">
              <a:buNone/>
              <a:defRPr sz="1300"/>
            </a:lvl7pPr>
            <a:lvl8pPr marL="4623938" indent="0">
              <a:buNone/>
              <a:defRPr sz="1300"/>
            </a:lvl8pPr>
            <a:lvl9pPr marL="5284500" indent="0">
              <a:buNone/>
              <a:defRPr sz="13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201" y="3230175"/>
            <a:ext cx="5088381" cy="6754001"/>
          </a:xfrm>
        </p:spPr>
        <p:txBody>
          <a:bodyPr/>
          <a:lstStyle>
            <a:lvl1pPr marL="0" indent="0">
              <a:buNone/>
              <a:defRPr sz="4600"/>
            </a:lvl1pPr>
            <a:lvl2pPr marL="660563" indent="0">
              <a:buNone/>
              <a:defRPr sz="4000"/>
            </a:lvl2pPr>
            <a:lvl3pPr marL="1321125" indent="0">
              <a:buNone/>
              <a:defRPr sz="3500"/>
            </a:lvl3pPr>
            <a:lvl4pPr marL="1981688" indent="0">
              <a:buNone/>
              <a:defRPr sz="2900"/>
            </a:lvl4pPr>
            <a:lvl5pPr marL="2642250" indent="0">
              <a:buNone/>
              <a:defRPr sz="2900"/>
            </a:lvl5pPr>
            <a:lvl6pPr marL="3302813" indent="0">
              <a:buNone/>
              <a:defRPr sz="2900"/>
            </a:lvl6pPr>
            <a:lvl7pPr marL="3963375" indent="0">
              <a:buNone/>
              <a:defRPr sz="2900"/>
            </a:lvl7pPr>
            <a:lvl8pPr marL="4623938" indent="0">
              <a:buNone/>
              <a:defRPr sz="2900"/>
            </a:lvl8pPr>
            <a:lvl9pPr marL="5284500" indent="0">
              <a:buNone/>
              <a:defRPr sz="29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13400" y="3230175"/>
            <a:ext cx="2724150" cy="3614720"/>
          </a:xfrm>
        </p:spPr>
        <p:txBody>
          <a:bodyPr anchor="b">
            <a:normAutofit/>
          </a:bodyPr>
          <a:lstStyle>
            <a:lvl1pPr algn="r">
              <a:defRPr sz="2900" b="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6844895"/>
            <a:ext cx="2393950" cy="3139281"/>
          </a:xfrm>
        </p:spPr>
        <p:txBody>
          <a:bodyPr anchor="t">
            <a:normAutofit/>
          </a:bodyPr>
          <a:lstStyle>
            <a:lvl1pPr marL="0" indent="0" algn="r">
              <a:buNone/>
              <a:defRPr sz="1700">
                <a:solidFill>
                  <a:schemeClr val="tx2"/>
                </a:solidFill>
              </a:defRPr>
            </a:lvl1pPr>
            <a:lvl2pPr marL="660563" indent="0">
              <a:buNone/>
              <a:defRPr sz="1700"/>
            </a:lvl2pPr>
            <a:lvl3pPr marL="1321125" indent="0">
              <a:buNone/>
              <a:defRPr sz="1400"/>
            </a:lvl3pPr>
            <a:lvl4pPr marL="1981688" indent="0">
              <a:buNone/>
              <a:defRPr sz="1300"/>
            </a:lvl4pPr>
            <a:lvl5pPr marL="2642250" indent="0">
              <a:buNone/>
              <a:defRPr sz="1300"/>
            </a:lvl5pPr>
            <a:lvl6pPr marL="3302813" indent="0">
              <a:buNone/>
              <a:defRPr sz="1300"/>
            </a:lvl6pPr>
            <a:lvl7pPr marL="3963375" indent="0">
              <a:buNone/>
              <a:defRPr sz="1300"/>
            </a:lvl7pPr>
            <a:lvl8pPr marL="4623938" indent="0">
              <a:buNone/>
              <a:defRPr sz="1300"/>
            </a:lvl8pPr>
            <a:lvl9pPr marL="5284500" indent="0">
              <a:buNone/>
              <a:defRPr sz="13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559001" y="0"/>
            <a:ext cx="346999" cy="13214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3200" y="880957"/>
            <a:ext cx="3054350" cy="11011958"/>
          </a:xfrm>
          <a:prstGeom prst="rect">
            <a:avLst/>
          </a:prstGeom>
        </p:spPr>
        <p:txBody>
          <a:bodyPr vert="horz" lIns="132113" tIns="66056" rIns="132113" bIns="66056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880958"/>
            <a:ext cx="3962400" cy="11011956"/>
          </a:xfrm>
          <a:prstGeom prst="rect">
            <a:avLst/>
          </a:prstGeom>
        </p:spPr>
        <p:txBody>
          <a:bodyPr vert="horz" lIns="132113" tIns="66056" rIns="132113" bIns="66056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20100" y="12333393"/>
            <a:ext cx="577850" cy="293652"/>
          </a:xfrm>
          <a:prstGeom prst="rect">
            <a:avLst/>
          </a:prstGeom>
        </p:spPr>
        <p:txBody>
          <a:bodyPr vert="horz" lIns="132113" tIns="66056" rIns="132113" bIns="66056" rtlCol="0" anchor="ctr"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5283202" y="12382338"/>
            <a:ext cx="3054349" cy="244708"/>
          </a:xfrm>
          <a:prstGeom prst="rect">
            <a:avLst/>
          </a:prstGeom>
        </p:spPr>
        <p:txBody>
          <a:bodyPr vert="horz" lIns="132113" tIns="66056" rIns="132113" bIns="66056" rtlCol="0" anchor="ctr"/>
          <a:lstStyle>
            <a:lvl1pPr algn="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281481" y="12131937"/>
            <a:ext cx="3056069" cy="293652"/>
          </a:xfrm>
          <a:prstGeom prst="rect">
            <a:avLst/>
          </a:prstGeom>
        </p:spPr>
        <p:txBody>
          <a:bodyPr vert="horz" lIns="132113" tIns="66056" rIns="132113" bIns="66056" rtlCol="0" anchor="b"/>
          <a:lstStyle>
            <a:lvl1pPr algn="r">
              <a:defRPr sz="15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iming>
    <p:tnLst>
      <p:par>
        <p:cTn id="1" dur="indefinite" restart="never" nodeType="tmRoot"/>
      </p:par>
    </p:tnLst>
  </p:timing>
  <p:txStyles>
    <p:titleStyle>
      <a:lvl1pPr algn="r" defTabSz="1321125" rtl="0" eaLnBrk="1" latinLnBrk="0" hangingPunct="1">
        <a:spcBef>
          <a:spcPct val="0"/>
        </a:spcBef>
        <a:buNone/>
        <a:defRPr sz="40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264225" indent="-264225" algn="l" defTabSz="1321125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506" indent="-264225" algn="l" defTabSz="1321125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858731" indent="-264225" algn="l" defTabSz="1321125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122956" indent="-264225" algn="l" defTabSz="1321125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387181" indent="-264225" algn="l" defTabSz="1321125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651406" indent="-264225" algn="l" defTabSz="1321125" rtl="0" eaLnBrk="1" latinLnBrk="0" hangingPunct="1">
        <a:spcBef>
          <a:spcPts val="416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5631" indent="-264225" algn="l" defTabSz="1321125" rtl="0" eaLnBrk="1" latinLnBrk="0" hangingPunct="1">
        <a:spcBef>
          <a:spcPts val="416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79856" indent="-264225" algn="l" defTabSz="1321125" rtl="0" eaLnBrk="1" latinLnBrk="0" hangingPunct="1">
        <a:spcBef>
          <a:spcPts val="416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444081" indent="-264225" algn="l" defTabSz="1321125" rtl="0" eaLnBrk="1" latinLnBrk="0" hangingPunct="1">
        <a:spcBef>
          <a:spcPts val="416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1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563" algn="l" defTabSz="1321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1125" algn="l" defTabSz="1321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688" algn="l" defTabSz="1321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2250" algn="l" defTabSz="1321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2813" algn="l" defTabSz="1321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375" algn="l" defTabSz="1321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3938" algn="l" defTabSz="1321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4500" algn="l" defTabSz="1321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2855" y="1568196"/>
            <a:ext cx="3784600" cy="2863850"/>
            <a:chOff x="752855" y="1568196"/>
            <a:chExt cx="3784600" cy="2863850"/>
          </a:xfrm>
          <a:solidFill>
            <a:srgbClr val="00B050"/>
          </a:solidFill>
        </p:grpSpPr>
        <p:sp>
          <p:nvSpPr>
            <p:cNvPr id="3" name="object 3"/>
            <p:cNvSpPr/>
            <p:nvPr/>
          </p:nvSpPr>
          <p:spPr>
            <a:xfrm>
              <a:off x="762761" y="1578102"/>
              <a:ext cx="3764279" cy="2464435"/>
            </a:xfrm>
            <a:custGeom>
              <a:avLst/>
              <a:gdLst/>
              <a:ahLst/>
              <a:cxnLst/>
              <a:rect l="l" t="t" r="r" b="b"/>
              <a:pathLst>
                <a:path w="3764279" h="2464435">
                  <a:moveTo>
                    <a:pt x="3517900" y="0"/>
                  </a:moveTo>
                  <a:lnTo>
                    <a:pt x="246430" y="0"/>
                  </a:lnTo>
                  <a:lnTo>
                    <a:pt x="196768" y="5007"/>
                  </a:lnTo>
                  <a:lnTo>
                    <a:pt x="150511" y="19369"/>
                  </a:lnTo>
                  <a:lnTo>
                    <a:pt x="108651" y="42092"/>
                  </a:lnTo>
                  <a:lnTo>
                    <a:pt x="72180" y="72183"/>
                  </a:lnTo>
                  <a:lnTo>
                    <a:pt x="42088" y="108650"/>
                  </a:lnTo>
                  <a:lnTo>
                    <a:pt x="19366" y="150500"/>
                  </a:lnTo>
                  <a:lnTo>
                    <a:pt x="5006" y="196741"/>
                  </a:lnTo>
                  <a:lnTo>
                    <a:pt x="0" y="246379"/>
                  </a:lnTo>
                  <a:lnTo>
                    <a:pt x="0" y="2217928"/>
                  </a:lnTo>
                  <a:lnTo>
                    <a:pt x="5006" y="2267566"/>
                  </a:lnTo>
                  <a:lnTo>
                    <a:pt x="19366" y="2313807"/>
                  </a:lnTo>
                  <a:lnTo>
                    <a:pt x="42088" y="2355657"/>
                  </a:lnTo>
                  <a:lnTo>
                    <a:pt x="72180" y="2392124"/>
                  </a:lnTo>
                  <a:lnTo>
                    <a:pt x="108651" y="2422215"/>
                  </a:lnTo>
                  <a:lnTo>
                    <a:pt x="150511" y="2444938"/>
                  </a:lnTo>
                  <a:lnTo>
                    <a:pt x="196768" y="2459300"/>
                  </a:lnTo>
                  <a:lnTo>
                    <a:pt x="246430" y="2464307"/>
                  </a:lnTo>
                  <a:lnTo>
                    <a:pt x="3517900" y="2464307"/>
                  </a:lnTo>
                  <a:lnTo>
                    <a:pt x="3567538" y="2459300"/>
                  </a:lnTo>
                  <a:lnTo>
                    <a:pt x="3613779" y="2444938"/>
                  </a:lnTo>
                  <a:lnTo>
                    <a:pt x="3655629" y="2422215"/>
                  </a:lnTo>
                  <a:lnTo>
                    <a:pt x="3692096" y="2392124"/>
                  </a:lnTo>
                  <a:lnTo>
                    <a:pt x="3722187" y="2355657"/>
                  </a:lnTo>
                  <a:lnTo>
                    <a:pt x="3744910" y="2313807"/>
                  </a:lnTo>
                  <a:lnTo>
                    <a:pt x="3759272" y="2267566"/>
                  </a:lnTo>
                  <a:lnTo>
                    <a:pt x="3764279" y="2217928"/>
                  </a:lnTo>
                  <a:lnTo>
                    <a:pt x="3764279" y="246379"/>
                  </a:lnTo>
                  <a:lnTo>
                    <a:pt x="3759272" y="196741"/>
                  </a:lnTo>
                  <a:lnTo>
                    <a:pt x="3744910" y="150500"/>
                  </a:lnTo>
                  <a:lnTo>
                    <a:pt x="3722187" y="108650"/>
                  </a:lnTo>
                  <a:lnTo>
                    <a:pt x="3692096" y="72183"/>
                  </a:lnTo>
                  <a:lnTo>
                    <a:pt x="3655629" y="42092"/>
                  </a:lnTo>
                  <a:lnTo>
                    <a:pt x="3613779" y="19369"/>
                  </a:lnTo>
                  <a:lnTo>
                    <a:pt x="3567538" y="5007"/>
                  </a:lnTo>
                  <a:lnTo>
                    <a:pt x="35179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761" y="1578102"/>
              <a:ext cx="3764279" cy="2464435"/>
            </a:xfrm>
            <a:custGeom>
              <a:avLst/>
              <a:gdLst/>
              <a:ahLst/>
              <a:cxnLst/>
              <a:rect l="l" t="t" r="r" b="b"/>
              <a:pathLst>
                <a:path w="3764279" h="2464435">
                  <a:moveTo>
                    <a:pt x="0" y="246379"/>
                  </a:moveTo>
                  <a:lnTo>
                    <a:pt x="5006" y="196741"/>
                  </a:lnTo>
                  <a:lnTo>
                    <a:pt x="19366" y="150500"/>
                  </a:lnTo>
                  <a:lnTo>
                    <a:pt x="42088" y="108650"/>
                  </a:lnTo>
                  <a:lnTo>
                    <a:pt x="72180" y="72183"/>
                  </a:lnTo>
                  <a:lnTo>
                    <a:pt x="108651" y="42092"/>
                  </a:lnTo>
                  <a:lnTo>
                    <a:pt x="150511" y="19369"/>
                  </a:lnTo>
                  <a:lnTo>
                    <a:pt x="196768" y="5007"/>
                  </a:lnTo>
                  <a:lnTo>
                    <a:pt x="246430" y="0"/>
                  </a:lnTo>
                  <a:lnTo>
                    <a:pt x="3517900" y="0"/>
                  </a:lnTo>
                  <a:lnTo>
                    <a:pt x="3567538" y="5007"/>
                  </a:lnTo>
                  <a:lnTo>
                    <a:pt x="3613779" y="19369"/>
                  </a:lnTo>
                  <a:lnTo>
                    <a:pt x="3655629" y="42092"/>
                  </a:lnTo>
                  <a:lnTo>
                    <a:pt x="3692096" y="72183"/>
                  </a:lnTo>
                  <a:lnTo>
                    <a:pt x="3722187" y="108650"/>
                  </a:lnTo>
                  <a:lnTo>
                    <a:pt x="3744910" y="150500"/>
                  </a:lnTo>
                  <a:lnTo>
                    <a:pt x="3759272" y="196741"/>
                  </a:lnTo>
                  <a:lnTo>
                    <a:pt x="3764279" y="246379"/>
                  </a:lnTo>
                  <a:lnTo>
                    <a:pt x="3764279" y="2217928"/>
                  </a:lnTo>
                  <a:lnTo>
                    <a:pt x="3759272" y="2267566"/>
                  </a:lnTo>
                  <a:lnTo>
                    <a:pt x="3744910" y="2313807"/>
                  </a:lnTo>
                  <a:lnTo>
                    <a:pt x="3722187" y="2355657"/>
                  </a:lnTo>
                  <a:lnTo>
                    <a:pt x="3692096" y="2392124"/>
                  </a:lnTo>
                  <a:lnTo>
                    <a:pt x="3655629" y="2422215"/>
                  </a:lnTo>
                  <a:lnTo>
                    <a:pt x="3613779" y="2444938"/>
                  </a:lnTo>
                  <a:lnTo>
                    <a:pt x="3567538" y="2459300"/>
                  </a:lnTo>
                  <a:lnTo>
                    <a:pt x="3517900" y="2464307"/>
                  </a:lnTo>
                  <a:lnTo>
                    <a:pt x="246430" y="2464307"/>
                  </a:lnTo>
                  <a:lnTo>
                    <a:pt x="196768" y="2459300"/>
                  </a:lnTo>
                  <a:lnTo>
                    <a:pt x="150511" y="2444938"/>
                  </a:lnTo>
                  <a:lnTo>
                    <a:pt x="108651" y="2422215"/>
                  </a:lnTo>
                  <a:lnTo>
                    <a:pt x="72180" y="2392124"/>
                  </a:lnTo>
                  <a:lnTo>
                    <a:pt x="42088" y="2355657"/>
                  </a:lnTo>
                  <a:lnTo>
                    <a:pt x="19366" y="2313807"/>
                  </a:lnTo>
                  <a:lnTo>
                    <a:pt x="5006" y="2267566"/>
                  </a:lnTo>
                  <a:lnTo>
                    <a:pt x="0" y="2217928"/>
                  </a:lnTo>
                  <a:lnTo>
                    <a:pt x="0" y="246379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75916" y="4096512"/>
              <a:ext cx="538480" cy="335280"/>
            </a:xfrm>
            <a:custGeom>
              <a:avLst/>
              <a:gdLst/>
              <a:ahLst/>
              <a:cxnLst/>
              <a:rect l="l" t="t" r="r" b="b"/>
              <a:pathLst>
                <a:path w="538480" h="335279">
                  <a:moveTo>
                    <a:pt x="430402" y="0"/>
                  </a:moveTo>
                  <a:lnTo>
                    <a:pt x="107568" y="0"/>
                  </a:lnTo>
                  <a:lnTo>
                    <a:pt x="107568" y="167640"/>
                  </a:lnTo>
                  <a:lnTo>
                    <a:pt x="0" y="167640"/>
                  </a:lnTo>
                  <a:lnTo>
                    <a:pt x="268985" y="335279"/>
                  </a:lnTo>
                  <a:lnTo>
                    <a:pt x="537971" y="167640"/>
                  </a:lnTo>
                  <a:lnTo>
                    <a:pt x="430402" y="167640"/>
                  </a:lnTo>
                  <a:lnTo>
                    <a:pt x="43040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82192" y="1546987"/>
            <a:ext cx="3503295" cy="14958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5"/>
              </a:spcBef>
            </a:pPr>
            <a:r>
              <a:rPr sz="4050" b="1" i="1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endParaRPr sz="4050" dirty="0">
              <a:latin typeface="Calibri"/>
              <a:cs typeface="Calibri"/>
            </a:endParaRPr>
          </a:p>
          <a:p>
            <a:pPr marL="12700" marR="5080" algn="ctr">
              <a:lnSpc>
                <a:spcPct val="91500"/>
              </a:lnSpc>
              <a:spcBef>
                <a:spcPts val="1360"/>
              </a:spcBef>
            </a:pPr>
            <a:r>
              <a:rPr lang="tr-TR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ÖĞRETMEN</a:t>
            </a:r>
            <a:r>
              <a:rPr lang="tr-TR" sz="1600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r-TR" sz="1600" spc="-20" dirty="0" smtClean="0">
                <a:solidFill>
                  <a:srgbClr val="FFFFFF"/>
                </a:solidFill>
                <a:latin typeface="Calibri"/>
                <a:cs typeface="Calibri"/>
              </a:rPr>
              <a:t>VEYA</a:t>
            </a:r>
            <a:r>
              <a:rPr lang="tr-TR" sz="1600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r-TR" sz="1600" spc="-30" dirty="0" smtClean="0">
                <a:solidFill>
                  <a:srgbClr val="FFFFFF"/>
                </a:solidFill>
                <a:latin typeface="Calibri"/>
                <a:cs typeface="Calibri"/>
              </a:rPr>
              <a:t>MÜDÜR,</a:t>
            </a:r>
            <a:r>
              <a:rPr lang="tr-TR" sz="1600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r-TR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E-DEVLET</a:t>
            </a:r>
            <a:r>
              <a:rPr lang="tr-TR" sz="1600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r-TR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SİSTEMİNE TC KİMLİK NO VE ŞİFRE YAZARAK GİRİŞ YAPACAK.</a:t>
            </a:r>
            <a:endParaRPr lang="tr-TR" sz="16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50494" y="4477258"/>
            <a:ext cx="3989070" cy="2484755"/>
            <a:chOff x="650494" y="4477258"/>
            <a:chExt cx="3989070" cy="2484755"/>
          </a:xfrm>
          <a:solidFill>
            <a:srgbClr val="00B050"/>
          </a:solidFill>
        </p:grpSpPr>
        <p:sp>
          <p:nvSpPr>
            <p:cNvPr id="8" name="object 8"/>
            <p:cNvSpPr/>
            <p:nvPr/>
          </p:nvSpPr>
          <p:spPr>
            <a:xfrm>
              <a:off x="660654" y="4487418"/>
              <a:ext cx="3968750" cy="2464435"/>
            </a:xfrm>
            <a:custGeom>
              <a:avLst/>
              <a:gdLst/>
              <a:ahLst/>
              <a:cxnLst/>
              <a:rect l="l" t="t" r="r" b="b"/>
              <a:pathLst>
                <a:path w="3968750" h="2464434">
                  <a:moveTo>
                    <a:pt x="3722116" y="0"/>
                  </a:moveTo>
                  <a:lnTo>
                    <a:pt x="246430" y="0"/>
                  </a:lnTo>
                  <a:lnTo>
                    <a:pt x="196764" y="5007"/>
                  </a:lnTo>
                  <a:lnTo>
                    <a:pt x="150506" y="19369"/>
                  </a:lnTo>
                  <a:lnTo>
                    <a:pt x="108646" y="42092"/>
                  </a:lnTo>
                  <a:lnTo>
                    <a:pt x="72175" y="72183"/>
                  </a:lnTo>
                  <a:lnTo>
                    <a:pt x="42084" y="108650"/>
                  </a:lnTo>
                  <a:lnTo>
                    <a:pt x="19364" y="150500"/>
                  </a:lnTo>
                  <a:lnTo>
                    <a:pt x="5006" y="196741"/>
                  </a:lnTo>
                  <a:lnTo>
                    <a:pt x="0" y="246380"/>
                  </a:lnTo>
                  <a:lnTo>
                    <a:pt x="0" y="2217928"/>
                  </a:lnTo>
                  <a:lnTo>
                    <a:pt x="5006" y="2267566"/>
                  </a:lnTo>
                  <a:lnTo>
                    <a:pt x="19364" y="2313807"/>
                  </a:lnTo>
                  <a:lnTo>
                    <a:pt x="42084" y="2355657"/>
                  </a:lnTo>
                  <a:lnTo>
                    <a:pt x="72175" y="2392124"/>
                  </a:lnTo>
                  <a:lnTo>
                    <a:pt x="108646" y="2422215"/>
                  </a:lnTo>
                  <a:lnTo>
                    <a:pt x="150506" y="2444938"/>
                  </a:lnTo>
                  <a:lnTo>
                    <a:pt x="196764" y="2459300"/>
                  </a:lnTo>
                  <a:lnTo>
                    <a:pt x="246430" y="2464308"/>
                  </a:lnTo>
                  <a:lnTo>
                    <a:pt x="3722116" y="2464308"/>
                  </a:lnTo>
                  <a:lnTo>
                    <a:pt x="3771754" y="2459300"/>
                  </a:lnTo>
                  <a:lnTo>
                    <a:pt x="3817995" y="2444938"/>
                  </a:lnTo>
                  <a:lnTo>
                    <a:pt x="3859845" y="2422215"/>
                  </a:lnTo>
                  <a:lnTo>
                    <a:pt x="3896312" y="2392124"/>
                  </a:lnTo>
                  <a:lnTo>
                    <a:pt x="3926403" y="2355657"/>
                  </a:lnTo>
                  <a:lnTo>
                    <a:pt x="3949126" y="2313807"/>
                  </a:lnTo>
                  <a:lnTo>
                    <a:pt x="3963488" y="2267566"/>
                  </a:lnTo>
                  <a:lnTo>
                    <a:pt x="3968496" y="2217928"/>
                  </a:lnTo>
                  <a:lnTo>
                    <a:pt x="3968496" y="246380"/>
                  </a:lnTo>
                  <a:lnTo>
                    <a:pt x="3963488" y="196741"/>
                  </a:lnTo>
                  <a:lnTo>
                    <a:pt x="3949126" y="150500"/>
                  </a:lnTo>
                  <a:lnTo>
                    <a:pt x="3926403" y="108650"/>
                  </a:lnTo>
                  <a:lnTo>
                    <a:pt x="3896312" y="72183"/>
                  </a:lnTo>
                  <a:lnTo>
                    <a:pt x="3859845" y="42092"/>
                  </a:lnTo>
                  <a:lnTo>
                    <a:pt x="3817995" y="19369"/>
                  </a:lnTo>
                  <a:lnTo>
                    <a:pt x="3771754" y="5007"/>
                  </a:lnTo>
                  <a:lnTo>
                    <a:pt x="37221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0654" y="4487418"/>
              <a:ext cx="3968750" cy="2464435"/>
            </a:xfrm>
            <a:custGeom>
              <a:avLst/>
              <a:gdLst/>
              <a:ahLst/>
              <a:cxnLst/>
              <a:rect l="l" t="t" r="r" b="b"/>
              <a:pathLst>
                <a:path w="3968750" h="2464434">
                  <a:moveTo>
                    <a:pt x="0" y="246380"/>
                  </a:moveTo>
                  <a:lnTo>
                    <a:pt x="5006" y="196741"/>
                  </a:lnTo>
                  <a:lnTo>
                    <a:pt x="19364" y="150500"/>
                  </a:lnTo>
                  <a:lnTo>
                    <a:pt x="42084" y="108650"/>
                  </a:lnTo>
                  <a:lnTo>
                    <a:pt x="72175" y="72183"/>
                  </a:lnTo>
                  <a:lnTo>
                    <a:pt x="108646" y="42092"/>
                  </a:lnTo>
                  <a:lnTo>
                    <a:pt x="150506" y="19369"/>
                  </a:lnTo>
                  <a:lnTo>
                    <a:pt x="196764" y="5007"/>
                  </a:lnTo>
                  <a:lnTo>
                    <a:pt x="246430" y="0"/>
                  </a:lnTo>
                  <a:lnTo>
                    <a:pt x="3722116" y="0"/>
                  </a:lnTo>
                  <a:lnTo>
                    <a:pt x="3771754" y="5007"/>
                  </a:lnTo>
                  <a:lnTo>
                    <a:pt x="3817995" y="19369"/>
                  </a:lnTo>
                  <a:lnTo>
                    <a:pt x="3859845" y="42092"/>
                  </a:lnTo>
                  <a:lnTo>
                    <a:pt x="3896312" y="72183"/>
                  </a:lnTo>
                  <a:lnTo>
                    <a:pt x="3926403" y="108650"/>
                  </a:lnTo>
                  <a:lnTo>
                    <a:pt x="3949126" y="150500"/>
                  </a:lnTo>
                  <a:lnTo>
                    <a:pt x="3963488" y="196741"/>
                  </a:lnTo>
                  <a:lnTo>
                    <a:pt x="3968496" y="246380"/>
                  </a:lnTo>
                  <a:lnTo>
                    <a:pt x="3968496" y="2217928"/>
                  </a:lnTo>
                  <a:lnTo>
                    <a:pt x="3963488" y="2267566"/>
                  </a:lnTo>
                  <a:lnTo>
                    <a:pt x="3949126" y="2313807"/>
                  </a:lnTo>
                  <a:lnTo>
                    <a:pt x="3926403" y="2355657"/>
                  </a:lnTo>
                  <a:lnTo>
                    <a:pt x="3896312" y="2392124"/>
                  </a:lnTo>
                  <a:lnTo>
                    <a:pt x="3859845" y="2422215"/>
                  </a:lnTo>
                  <a:lnTo>
                    <a:pt x="3817995" y="2444938"/>
                  </a:lnTo>
                  <a:lnTo>
                    <a:pt x="3771754" y="2459300"/>
                  </a:lnTo>
                  <a:lnTo>
                    <a:pt x="3722116" y="2464308"/>
                  </a:lnTo>
                  <a:lnTo>
                    <a:pt x="246430" y="2464308"/>
                  </a:lnTo>
                  <a:lnTo>
                    <a:pt x="196764" y="2459300"/>
                  </a:lnTo>
                  <a:lnTo>
                    <a:pt x="150506" y="2444938"/>
                  </a:lnTo>
                  <a:lnTo>
                    <a:pt x="108646" y="2422215"/>
                  </a:lnTo>
                  <a:lnTo>
                    <a:pt x="72175" y="2392124"/>
                  </a:lnTo>
                  <a:lnTo>
                    <a:pt x="42084" y="2355657"/>
                  </a:lnTo>
                  <a:lnTo>
                    <a:pt x="19364" y="2313807"/>
                  </a:lnTo>
                  <a:lnTo>
                    <a:pt x="5006" y="2267566"/>
                  </a:lnTo>
                  <a:lnTo>
                    <a:pt x="0" y="2217928"/>
                  </a:lnTo>
                  <a:lnTo>
                    <a:pt x="0" y="246380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50748" y="7002780"/>
            <a:ext cx="3988435" cy="2844165"/>
            <a:chOff x="650748" y="7002780"/>
            <a:chExt cx="3988435" cy="2844165"/>
          </a:xfrm>
        </p:grpSpPr>
        <p:sp>
          <p:nvSpPr>
            <p:cNvPr id="12" name="object 12"/>
            <p:cNvSpPr/>
            <p:nvPr/>
          </p:nvSpPr>
          <p:spPr>
            <a:xfrm>
              <a:off x="2375915" y="7002780"/>
              <a:ext cx="538480" cy="317500"/>
            </a:xfrm>
            <a:custGeom>
              <a:avLst/>
              <a:gdLst/>
              <a:ahLst/>
              <a:cxnLst/>
              <a:rect l="l" t="t" r="r" b="b"/>
              <a:pathLst>
                <a:path w="538480" h="317500">
                  <a:moveTo>
                    <a:pt x="430402" y="0"/>
                  </a:moveTo>
                  <a:lnTo>
                    <a:pt x="107568" y="0"/>
                  </a:lnTo>
                  <a:lnTo>
                    <a:pt x="107568" y="158495"/>
                  </a:lnTo>
                  <a:lnTo>
                    <a:pt x="0" y="158495"/>
                  </a:lnTo>
                  <a:lnTo>
                    <a:pt x="268985" y="316991"/>
                  </a:lnTo>
                  <a:lnTo>
                    <a:pt x="537971" y="158495"/>
                  </a:lnTo>
                  <a:lnTo>
                    <a:pt x="430402" y="158495"/>
                  </a:lnTo>
                  <a:lnTo>
                    <a:pt x="430402" y="0"/>
                  </a:lnTo>
                  <a:close/>
                </a:path>
              </a:pathLst>
            </a:custGeom>
            <a:solidFill>
              <a:srgbClr val="AFB3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0654" y="7373874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3722243" y="0"/>
                  </a:moveTo>
                  <a:lnTo>
                    <a:pt x="246278" y="0"/>
                  </a:lnTo>
                  <a:lnTo>
                    <a:pt x="196644" y="5002"/>
                  </a:lnTo>
                  <a:lnTo>
                    <a:pt x="150415" y="19349"/>
                  </a:lnTo>
                  <a:lnTo>
                    <a:pt x="108581" y="42052"/>
                  </a:lnTo>
                  <a:lnTo>
                    <a:pt x="72132" y="72120"/>
                  </a:lnTo>
                  <a:lnTo>
                    <a:pt x="42060" y="108563"/>
                  </a:lnTo>
                  <a:lnTo>
                    <a:pt x="19353" y="150393"/>
                  </a:lnTo>
                  <a:lnTo>
                    <a:pt x="5003" y="196620"/>
                  </a:lnTo>
                  <a:lnTo>
                    <a:pt x="0" y="246253"/>
                  </a:lnTo>
                  <a:lnTo>
                    <a:pt x="0" y="2216531"/>
                  </a:lnTo>
                  <a:lnTo>
                    <a:pt x="5003" y="2266163"/>
                  </a:lnTo>
                  <a:lnTo>
                    <a:pt x="19353" y="2312390"/>
                  </a:lnTo>
                  <a:lnTo>
                    <a:pt x="42060" y="2354220"/>
                  </a:lnTo>
                  <a:lnTo>
                    <a:pt x="72132" y="2390663"/>
                  </a:lnTo>
                  <a:lnTo>
                    <a:pt x="108581" y="2420731"/>
                  </a:lnTo>
                  <a:lnTo>
                    <a:pt x="150415" y="2443434"/>
                  </a:lnTo>
                  <a:lnTo>
                    <a:pt x="196644" y="2457781"/>
                  </a:lnTo>
                  <a:lnTo>
                    <a:pt x="246278" y="2462784"/>
                  </a:lnTo>
                  <a:lnTo>
                    <a:pt x="3722243" y="2462784"/>
                  </a:lnTo>
                  <a:lnTo>
                    <a:pt x="3771875" y="2457781"/>
                  </a:lnTo>
                  <a:lnTo>
                    <a:pt x="3818102" y="2443434"/>
                  </a:lnTo>
                  <a:lnTo>
                    <a:pt x="3859932" y="2420731"/>
                  </a:lnTo>
                  <a:lnTo>
                    <a:pt x="3896375" y="2390663"/>
                  </a:lnTo>
                  <a:lnTo>
                    <a:pt x="3926443" y="2354220"/>
                  </a:lnTo>
                  <a:lnTo>
                    <a:pt x="3949146" y="2312390"/>
                  </a:lnTo>
                  <a:lnTo>
                    <a:pt x="3963493" y="2266163"/>
                  </a:lnTo>
                  <a:lnTo>
                    <a:pt x="3968496" y="2216531"/>
                  </a:lnTo>
                  <a:lnTo>
                    <a:pt x="3968496" y="246253"/>
                  </a:lnTo>
                  <a:lnTo>
                    <a:pt x="3963493" y="196620"/>
                  </a:lnTo>
                  <a:lnTo>
                    <a:pt x="3949146" y="150393"/>
                  </a:lnTo>
                  <a:lnTo>
                    <a:pt x="3926443" y="108563"/>
                  </a:lnTo>
                  <a:lnTo>
                    <a:pt x="3896375" y="72120"/>
                  </a:lnTo>
                  <a:lnTo>
                    <a:pt x="3859932" y="42052"/>
                  </a:lnTo>
                  <a:lnTo>
                    <a:pt x="3818102" y="19349"/>
                  </a:lnTo>
                  <a:lnTo>
                    <a:pt x="3771875" y="5002"/>
                  </a:lnTo>
                  <a:lnTo>
                    <a:pt x="3722243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0654" y="7373874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0" y="246253"/>
                  </a:moveTo>
                  <a:lnTo>
                    <a:pt x="5003" y="196620"/>
                  </a:lnTo>
                  <a:lnTo>
                    <a:pt x="19353" y="150393"/>
                  </a:lnTo>
                  <a:lnTo>
                    <a:pt x="42060" y="108563"/>
                  </a:lnTo>
                  <a:lnTo>
                    <a:pt x="72132" y="72120"/>
                  </a:lnTo>
                  <a:lnTo>
                    <a:pt x="108581" y="42052"/>
                  </a:lnTo>
                  <a:lnTo>
                    <a:pt x="150415" y="19349"/>
                  </a:lnTo>
                  <a:lnTo>
                    <a:pt x="196644" y="5002"/>
                  </a:lnTo>
                  <a:lnTo>
                    <a:pt x="246278" y="0"/>
                  </a:lnTo>
                  <a:lnTo>
                    <a:pt x="3722243" y="0"/>
                  </a:lnTo>
                  <a:lnTo>
                    <a:pt x="3771875" y="5002"/>
                  </a:lnTo>
                  <a:lnTo>
                    <a:pt x="3818102" y="19349"/>
                  </a:lnTo>
                  <a:lnTo>
                    <a:pt x="3859932" y="42052"/>
                  </a:lnTo>
                  <a:lnTo>
                    <a:pt x="3896375" y="72120"/>
                  </a:lnTo>
                  <a:lnTo>
                    <a:pt x="3926443" y="108563"/>
                  </a:lnTo>
                  <a:lnTo>
                    <a:pt x="3949146" y="150393"/>
                  </a:lnTo>
                  <a:lnTo>
                    <a:pt x="3963493" y="196620"/>
                  </a:lnTo>
                  <a:lnTo>
                    <a:pt x="3968496" y="246253"/>
                  </a:lnTo>
                  <a:lnTo>
                    <a:pt x="3968496" y="2216531"/>
                  </a:lnTo>
                  <a:lnTo>
                    <a:pt x="3963493" y="2266163"/>
                  </a:lnTo>
                  <a:lnTo>
                    <a:pt x="3949146" y="2312390"/>
                  </a:lnTo>
                  <a:lnTo>
                    <a:pt x="3926443" y="2354220"/>
                  </a:lnTo>
                  <a:lnTo>
                    <a:pt x="3896375" y="2390663"/>
                  </a:lnTo>
                  <a:lnTo>
                    <a:pt x="3859932" y="2420731"/>
                  </a:lnTo>
                  <a:lnTo>
                    <a:pt x="3818102" y="2443434"/>
                  </a:lnTo>
                  <a:lnTo>
                    <a:pt x="3771875" y="2457781"/>
                  </a:lnTo>
                  <a:lnTo>
                    <a:pt x="3722243" y="2462784"/>
                  </a:lnTo>
                  <a:lnTo>
                    <a:pt x="246278" y="2462784"/>
                  </a:lnTo>
                  <a:lnTo>
                    <a:pt x="196644" y="2457781"/>
                  </a:lnTo>
                  <a:lnTo>
                    <a:pt x="150415" y="2443434"/>
                  </a:lnTo>
                  <a:lnTo>
                    <a:pt x="108581" y="2420731"/>
                  </a:lnTo>
                  <a:lnTo>
                    <a:pt x="72132" y="2390663"/>
                  </a:lnTo>
                  <a:lnTo>
                    <a:pt x="42060" y="2354220"/>
                  </a:lnTo>
                  <a:lnTo>
                    <a:pt x="19353" y="2312390"/>
                  </a:lnTo>
                  <a:lnTo>
                    <a:pt x="5003" y="2266163"/>
                  </a:lnTo>
                  <a:lnTo>
                    <a:pt x="0" y="2216531"/>
                  </a:lnTo>
                  <a:lnTo>
                    <a:pt x="0" y="246253"/>
                  </a:lnTo>
                  <a:close/>
                </a:path>
              </a:pathLst>
            </a:custGeom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2375916" y="9898380"/>
            <a:ext cx="538480" cy="372110"/>
          </a:xfrm>
          <a:custGeom>
            <a:avLst/>
            <a:gdLst/>
            <a:ahLst/>
            <a:cxnLst/>
            <a:rect l="l" t="t" r="r" b="b"/>
            <a:pathLst>
              <a:path w="538480" h="372109">
                <a:moveTo>
                  <a:pt x="430402" y="0"/>
                </a:moveTo>
                <a:lnTo>
                  <a:pt x="107568" y="0"/>
                </a:lnTo>
                <a:lnTo>
                  <a:pt x="107568" y="185927"/>
                </a:lnTo>
                <a:lnTo>
                  <a:pt x="0" y="185927"/>
                </a:lnTo>
                <a:lnTo>
                  <a:pt x="268985" y="371855"/>
                </a:lnTo>
                <a:lnTo>
                  <a:pt x="537971" y="185927"/>
                </a:lnTo>
                <a:lnTo>
                  <a:pt x="430402" y="185927"/>
                </a:lnTo>
                <a:lnTo>
                  <a:pt x="430402" y="0"/>
                </a:lnTo>
                <a:close/>
              </a:path>
            </a:pathLst>
          </a:custGeom>
          <a:solidFill>
            <a:srgbClr val="AF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50748" y="10323576"/>
            <a:ext cx="3988435" cy="2482850"/>
            <a:chOff x="650748" y="10323576"/>
            <a:chExt cx="3988435" cy="2482850"/>
          </a:xfrm>
          <a:solidFill>
            <a:srgbClr val="00B050"/>
          </a:solidFill>
        </p:grpSpPr>
        <p:sp>
          <p:nvSpPr>
            <p:cNvPr id="17" name="object 17"/>
            <p:cNvSpPr/>
            <p:nvPr/>
          </p:nvSpPr>
          <p:spPr>
            <a:xfrm>
              <a:off x="660654" y="10333482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3722243" y="0"/>
                  </a:moveTo>
                  <a:lnTo>
                    <a:pt x="246278" y="0"/>
                  </a:lnTo>
                  <a:lnTo>
                    <a:pt x="196644" y="5002"/>
                  </a:lnTo>
                  <a:lnTo>
                    <a:pt x="150415" y="19349"/>
                  </a:lnTo>
                  <a:lnTo>
                    <a:pt x="108581" y="42052"/>
                  </a:lnTo>
                  <a:lnTo>
                    <a:pt x="72132" y="72120"/>
                  </a:lnTo>
                  <a:lnTo>
                    <a:pt x="42060" y="108563"/>
                  </a:lnTo>
                  <a:lnTo>
                    <a:pt x="19353" y="150393"/>
                  </a:lnTo>
                  <a:lnTo>
                    <a:pt x="5003" y="196620"/>
                  </a:lnTo>
                  <a:lnTo>
                    <a:pt x="0" y="246252"/>
                  </a:lnTo>
                  <a:lnTo>
                    <a:pt x="0" y="2216505"/>
                  </a:lnTo>
                  <a:lnTo>
                    <a:pt x="5003" y="2266139"/>
                  </a:lnTo>
                  <a:lnTo>
                    <a:pt x="19353" y="2312368"/>
                  </a:lnTo>
                  <a:lnTo>
                    <a:pt x="42060" y="2354202"/>
                  </a:lnTo>
                  <a:lnTo>
                    <a:pt x="72132" y="2390651"/>
                  </a:lnTo>
                  <a:lnTo>
                    <a:pt x="108581" y="2420723"/>
                  </a:lnTo>
                  <a:lnTo>
                    <a:pt x="150415" y="2443430"/>
                  </a:lnTo>
                  <a:lnTo>
                    <a:pt x="196644" y="2457780"/>
                  </a:lnTo>
                  <a:lnTo>
                    <a:pt x="246278" y="2462784"/>
                  </a:lnTo>
                  <a:lnTo>
                    <a:pt x="3722243" y="2462784"/>
                  </a:lnTo>
                  <a:lnTo>
                    <a:pt x="3771875" y="2457780"/>
                  </a:lnTo>
                  <a:lnTo>
                    <a:pt x="3818102" y="2443430"/>
                  </a:lnTo>
                  <a:lnTo>
                    <a:pt x="3859932" y="2420723"/>
                  </a:lnTo>
                  <a:lnTo>
                    <a:pt x="3896375" y="2390651"/>
                  </a:lnTo>
                  <a:lnTo>
                    <a:pt x="3926443" y="2354202"/>
                  </a:lnTo>
                  <a:lnTo>
                    <a:pt x="3949146" y="2312368"/>
                  </a:lnTo>
                  <a:lnTo>
                    <a:pt x="3963493" y="2266139"/>
                  </a:lnTo>
                  <a:lnTo>
                    <a:pt x="3968496" y="2216505"/>
                  </a:lnTo>
                  <a:lnTo>
                    <a:pt x="3968496" y="246252"/>
                  </a:lnTo>
                  <a:lnTo>
                    <a:pt x="3963493" y="196620"/>
                  </a:lnTo>
                  <a:lnTo>
                    <a:pt x="3949146" y="150393"/>
                  </a:lnTo>
                  <a:lnTo>
                    <a:pt x="3926443" y="108563"/>
                  </a:lnTo>
                  <a:lnTo>
                    <a:pt x="3896375" y="72120"/>
                  </a:lnTo>
                  <a:lnTo>
                    <a:pt x="3859932" y="42052"/>
                  </a:lnTo>
                  <a:lnTo>
                    <a:pt x="3818102" y="19349"/>
                  </a:lnTo>
                  <a:lnTo>
                    <a:pt x="3771875" y="5002"/>
                  </a:lnTo>
                  <a:lnTo>
                    <a:pt x="372224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0654" y="10333482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0" y="246252"/>
                  </a:moveTo>
                  <a:lnTo>
                    <a:pt x="5003" y="196620"/>
                  </a:lnTo>
                  <a:lnTo>
                    <a:pt x="19353" y="150393"/>
                  </a:lnTo>
                  <a:lnTo>
                    <a:pt x="42060" y="108563"/>
                  </a:lnTo>
                  <a:lnTo>
                    <a:pt x="72132" y="72120"/>
                  </a:lnTo>
                  <a:lnTo>
                    <a:pt x="108581" y="42052"/>
                  </a:lnTo>
                  <a:lnTo>
                    <a:pt x="150415" y="19349"/>
                  </a:lnTo>
                  <a:lnTo>
                    <a:pt x="196644" y="5002"/>
                  </a:lnTo>
                  <a:lnTo>
                    <a:pt x="246278" y="0"/>
                  </a:lnTo>
                  <a:lnTo>
                    <a:pt x="3722243" y="0"/>
                  </a:lnTo>
                  <a:lnTo>
                    <a:pt x="3771875" y="5002"/>
                  </a:lnTo>
                  <a:lnTo>
                    <a:pt x="3818102" y="19349"/>
                  </a:lnTo>
                  <a:lnTo>
                    <a:pt x="3859932" y="42052"/>
                  </a:lnTo>
                  <a:lnTo>
                    <a:pt x="3896375" y="72120"/>
                  </a:lnTo>
                  <a:lnTo>
                    <a:pt x="3926443" y="108563"/>
                  </a:lnTo>
                  <a:lnTo>
                    <a:pt x="3949146" y="150393"/>
                  </a:lnTo>
                  <a:lnTo>
                    <a:pt x="3963493" y="196620"/>
                  </a:lnTo>
                  <a:lnTo>
                    <a:pt x="3968496" y="246252"/>
                  </a:lnTo>
                  <a:lnTo>
                    <a:pt x="3968496" y="2216505"/>
                  </a:lnTo>
                  <a:lnTo>
                    <a:pt x="3963493" y="2266139"/>
                  </a:lnTo>
                  <a:lnTo>
                    <a:pt x="3949146" y="2312368"/>
                  </a:lnTo>
                  <a:lnTo>
                    <a:pt x="3926443" y="2354202"/>
                  </a:lnTo>
                  <a:lnTo>
                    <a:pt x="3896375" y="2390651"/>
                  </a:lnTo>
                  <a:lnTo>
                    <a:pt x="3859932" y="2420723"/>
                  </a:lnTo>
                  <a:lnTo>
                    <a:pt x="3818102" y="2443430"/>
                  </a:lnTo>
                  <a:lnTo>
                    <a:pt x="3771875" y="2457780"/>
                  </a:lnTo>
                  <a:lnTo>
                    <a:pt x="3722243" y="2462784"/>
                  </a:lnTo>
                  <a:lnTo>
                    <a:pt x="246278" y="2462784"/>
                  </a:lnTo>
                  <a:lnTo>
                    <a:pt x="196644" y="2457780"/>
                  </a:lnTo>
                  <a:lnTo>
                    <a:pt x="150415" y="2443430"/>
                  </a:lnTo>
                  <a:lnTo>
                    <a:pt x="108581" y="2420723"/>
                  </a:lnTo>
                  <a:lnTo>
                    <a:pt x="72132" y="2390651"/>
                  </a:lnTo>
                  <a:lnTo>
                    <a:pt x="42060" y="2354202"/>
                  </a:lnTo>
                  <a:lnTo>
                    <a:pt x="19353" y="2312368"/>
                  </a:lnTo>
                  <a:lnTo>
                    <a:pt x="5003" y="2266139"/>
                  </a:lnTo>
                  <a:lnTo>
                    <a:pt x="0" y="2216505"/>
                  </a:lnTo>
                  <a:lnTo>
                    <a:pt x="0" y="246252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30072" y="10145434"/>
            <a:ext cx="3573145" cy="2205027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4050" b="1" i="1" dirty="0">
                <a:solidFill>
                  <a:srgbClr val="FFC000"/>
                </a:solidFill>
                <a:latin typeface="Calibri"/>
                <a:cs typeface="Calibri"/>
              </a:rPr>
              <a:t>4</a:t>
            </a:r>
            <a:endParaRPr sz="4050" dirty="0">
              <a:latin typeface="Calibri"/>
              <a:cs typeface="Calibri"/>
            </a:endParaRPr>
          </a:p>
          <a:p>
            <a:pPr marL="12065" marR="5080" indent="635" algn="ctr">
              <a:lnSpc>
                <a:spcPct val="91600"/>
              </a:lnSpc>
              <a:spcBef>
                <a:spcPts val="730"/>
              </a:spcBef>
            </a:pPr>
            <a:endParaRPr lang="tr-TR" sz="1600" spc="-15" dirty="0" smtClean="0">
              <a:solidFill>
                <a:srgbClr val="FFFFFF"/>
              </a:solidFill>
              <a:cs typeface="Calibri"/>
            </a:endParaRPr>
          </a:p>
          <a:p>
            <a:pPr marL="12065" marR="5080" indent="635" algn="ctr">
              <a:lnSpc>
                <a:spcPct val="91600"/>
              </a:lnSpc>
              <a:spcBef>
                <a:spcPts val="730"/>
              </a:spcBef>
            </a:pPr>
            <a:r>
              <a:rPr lang="tr-TR" spc="-15" dirty="0" smtClean="0">
                <a:solidFill>
                  <a:srgbClr val="FFFFFF"/>
                </a:solidFill>
                <a:cs typeface="Calibri"/>
              </a:rPr>
              <a:t>ÇIKAN EKRANDA OKUL GÖREV TANIMLAMAYA GİRİLECEK ( GÖREV TANIMLAMA 1 SEFERE MAHSUS YAPILACAK )</a:t>
            </a:r>
            <a:endParaRPr lang="tr-TR" dirty="0"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28952" y="403098"/>
            <a:ext cx="32365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Spor </a:t>
            </a:r>
            <a:r>
              <a:rPr sz="1600" spc="-5" dirty="0">
                <a:latin typeface="Calibri"/>
                <a:cs typeface="Calibri"/>
              </a:rPr>
              <a:t>Bilgi </a:t>
            </a:r>
            <a:r>
              <a:rPr sz="1600" spc="-10" dirty="0">
                <a:latin typeface="Calibri"/>
                <a:cs typeface="Calibri"/>
              </a:rPr>
              <a:t>Sistemi </a:t>
            </a:r>
            <a:r>
              <a:rPr sz="1600" spc="-15" dirty="0">
                <a:latin typeface="Calibri"/>
                <a:cs typeface="Calibri"/>
              </a:rPr>
              <a:t>Okul </a:t>
            </a:r>
            <a:r>
              <a:rPr sz="1600" spc="-10" dirty="0">
                <a:latin typeface="Calibri"/>
                <a:cs typeface="Calibri"/>
              </a:rPr>
              <a:t>Sporları </a:t>
            </a:r>
            <a:r>
              <a:rPr sz="1600" spc="-5" dirty="0">
                <a:latin typeface="Calibri"/>
                <a:cs typeface="Calibri"/>
              </a:rPr>
              <a:t>Modülü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Okul </a:t>
            </a:r>
            <a:r>
              <a:rPr sz="1600" b="1" spc="-5" dirty="0">
                <a:latin typeface="Calibri"/>
                <a:cs typeface="Calibri"/>
              </a:rPr>
              <a:t>Kullanıcılarının </a:t>
            </a:r>
            <a:r>
              <a:rPr sz="1600" b="1" spc="-20" dirty="0">
                <a:latin typeface="Calibri"/>
                <a:cs typeface="Calibri"/>
              </a:rPr>
              <a:t>Yapması </a:t>
            </a:r>
            <a:r>
              <a:rPr sz="1600" b="1" spc="-15" dirty="0">
                <a:latin typeface="Calibri"/>
                <a:cs typeface="Calibri"/>
              </a:rPr>
              <a:t>Gereken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İşlemler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İle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İlgili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Bilgilendirme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452" y="166116"/>
            <a:ext cx="1164336" cy="1165860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872744" y="4451731"/>
            <a:ext cx="28702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b="1" i="1" dirty="0">
                <a:solidFill>
                  <a:srgbClr val="FFC000"/>
                </a:solidFill>
                <a:latin typeface="Calibri"/>
                <a:cs typeface="Calibri"/>
              </a:rPr>
              <a:t>2</a:t>
            </a:r>
            <a:endParaRPr sz="40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73963" y="7125634"/>
            <a:ext cx="3535679" cy="822661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555"/>
              </a:spcBef>
            </a:pPr>
            <a:r>
              <a:rPr sz="4050" b="1" i="1" dirty="0" smtClean="0">
                <a:solidFill>
                  <a:srgbClr val="FFC000"/>
                </a:solidFill>
                <a:latin typeface="Calibri"/>
                <a:cs typeface="Calibri"/>
              </a:rPr>
              <a:t>3</a:t>
            </a:r>
            <a:endParaRPr sz="4050" dirty="0">
              <a:latin typeface="Calibri"/>
              <a:cs typeface="Calibri"/>
            </a:endParaRPr>
          </a:p>
        </p:txBody>
      </p:sp>
      <p:pic>
        <p:nvPicPr>
          <p:cNvPr id="43" name="Resim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25728"/>
            <a:ext cx="4419600" cy="24006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4" name="Dikdörtgen 43"/>
          <p:cNvSpPr/>
          <p:nvPr/>
        </p:nvSpPr>
        <p:spPr>
          <a:xfrm>
            <a:off x="872744" y="5280621"/>
            <a:ext cx="3381198" cy="856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1360"/>
              </a:spcBef>
            </a:pPr>
            <a:r>
              <a:rPr lang="tr-TR" spc="-10" dirty="0" smtClean="0">
                <a:solidFill>
                  <a:srgbClr val="FFFFFF"/>
                </a:solidFill>
                <a:cs typeface="Calibri"/>
              </a:rPr>
              <a:t>SİSTEME GİRİLDİKTEN SONRA ARAMA KISMINA SPOR BİLGİ SİSTEMİ YAZILACAK.</a:t>
            </a:r>
            <a:endParaRPr lang="tr-TR" dirty="0">
              <a:cs typeface="Calibri"/>
            </a:endParaRPr>
          </a:p>
        </p:txBody>
      </p:sp>
      <p:grpSp>
        <p:nvGrpSpPr>
          <p:cNvPr id="45" name="object 22"/>
          <p:cNvGrpSpPr/>
          <p:nvPr/>
        </p:nvGrpSpPr>
        <p:grpSpPr>
          <a:xfrm>
            <a:off x="4871974" y="4459160"/>
            <a:ext cx="4945380" cy="2520950"/>
            <a:chOff x="4885941" y="1670282"/>
            <a:chExt cx="4945380" cy="2520950"/>
          </a:xfrm>
        </p:grpSpPr>
        <p:pic>
          <p:nvPicPr>
            <p:cNvPr id="46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5941" y="1670282"/>
              <a:ext cx="4945385" cy="2520728"/>
            </a:xfrm>
            <a:prstGeom prst="rect">
              <a:avLst/>
            </a:prstGeom>
          </p:spPr>
        </p:pic>
        <p:pic>
          <p:nvPicPr>
            <p:cNvPr id="47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0808" y="1716024"/>
              <a:ext cx="4780788" cy="2365248"/>
            </a:xfrm>
            <a:prstGeom prst="rect">
              <a:avLst/>
            </a:prstGeom>
          </p:spPr>
        </p:pic>
        <p:sp>
          <p:nvSpPr>
            <p:cNvPr id="48" name="object 25"/>
            <p:cNvSpPr/>
            <p:nvPr/>
          </p:nvSpPr>
          <p:spPr>
            <a:xfrm>
              <a:off x="4921758" y="1696974"/>
              <a:ext cx="4819015" cy="2403475"/>
            </a:xfrm>
            <a:custGeom>
              <a:avLst/>
              <a:gdLst/>
              <a:ahLst/>
              <a:cxnLst/>
              <a:rect l="l" t="t" r="r" b="b"/>
              <a:pathLst>
                <a:path w="4819015" h="2403475">
                  <a:moveTo>
                    <a:pt x="0" y="2403348"/>
                  </a:moveTo>
                  <a:lnTo>
                    <a:pt x="4818888" y="2403348"/>
                  </a:lnTo>
                  <a:lnTo>
                    <a:pt x="4818888" y="0"/>
                  </a:lnTo>
                  <a:lnTo>
                    <a:pt x="0" y="0"/>
                  </a:lnTo>
                  <a:lnTo>
                    <a:pt x="0" y="240334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Dikdörtgen 49"/>
          <p:cNvSpPr/>
          <p:nvPr/>
        </p:nvSpPr>
        <p:spPr>
          <a:xfrm>
            <a:off x="437895" y="8251063"/>
            <a:ext cx="4191509" cy="60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1360"/>
              </a:spcBef>
            </a:pPr>
            <a:r>
              <a:rPr lang="tr-TR" spc="-10" dirty="0" smtClean="0">
                <a:solidFill>
                  <a:srgbClr val="FFFFFF"/>
                </a:solidFill>
                <a:cs typeface="Calibri"/>
              </a:rPr>
              <a:t>ÇIKAN EKRANDA OKUL SPORLARI BÖLÜMÜNE GİRİLECEK</a:t>
            </a:r>
            <a:endParaRPr lang="tr-TR" dirty="0"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91" y="7300826"/>
            <a:ext cx="4828638" cy="259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47" y="10333482"/>
            <a:ext cx="4942082" cy="256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2855" y="1568196"/>
            <a:ext cx="3784600" cy="2863850"/>
            <a:chOff x="752855" y="1568196"/>
            <a:chExt cx="3784600" cy="2863850"/>
          </a:xfrm>
          <a:solidFill>
            <a:srgbClr val="00B050"/>
          </a:solidFill>
        </p:grpSpPr>
        <p:sp>
          <p:nvSpPr>
            <p:cNvPr id="3" name="object 3"/>
            <p:cNvSpPr/>
            <p:nvPr/>
          </p:nvSpPr>
          <p:spPr>
            <a:xfrm>
              <a:off x="762761" y="1578102"/>
              <a:ext cx="3764279" cy="2464435"/>
            </a:xfrm>
            <a:custGeom>
              <a:avLst/>
              <a:gdLst/>
              <a:ahLst/>
              <a:cxnLst/>
              <a:rect l="l" t="t" r="r" b="b"/>
              <a:pathLst>
                <a:path w="3764279" h="2464435">
                  <a:moveTo>
                    <a:pt x="3517900" y="0"/>
                  </a:moveTo>
                  <a:lnTo>
                    <a:pt x="246430" y="0"/>
                  </a:lnTo>
                  <a:lnTo>
                    <a:pt x="196768" y="5007"/>
                  </a:lnTo>
                  <a:lnTo>
                    <a:pt x="150511" y="19369"/>
                  </a:lnTo>
                  <a:lnTo>
                    <a:pt x="108651" y="42092"/>
                  </a:lnTo>
                  <a:lnTo>
                    <a:pt x="72180" y="72183"/>
                  </a:lnTo>
                  <a:lnTo>
                    <a:pt x="42088" y="108650"/>
                  </a:lnTo>
                  <a:lnTo>
                    <a:pt x="19366" y="150500"/>
                  </a:lnTo>
                  <a:lnTo>
                    <a:pt x="5006" y="196741"/>
                  </a:lnTo>
                  <a:lnTo>
                    <a:pt x="0" y="246379"/>
                  </a:lnTo>
                  <a:lnTo>
                    <a:pt x="0" y="2217928"/>
                  </a:lnTo>
                  <a:lnTo>
                    <a:pt x="5006" y="2267566"/>
                  </a:lnTo>
                  <a:lnTo>
                    <a:pt x="19366" y="2313807"/>
                  </a:lnTo>
                  <a:lnTo>
                    <a:pt x="42088" y="2355657"/>
                  </a:lnTo>
                  <a:lnTo>
                    <a:pt x="72180" y="2392124"/>
                  </a:lnTo>
                  <a:lnTo>
                    <a:pt x="108651" y="2422215"/>
                  </a:lnTo>
                  <a:lnTo>
                    <a:pt x="150511" y="2444938"/>
                  </a:lnTo>
                  <a:lnTo>
                    <a:pt x="196768" y="2459300"/>
                  </a:lnTo>
                  <a:lnTo>
                    <a:pt x="246430" y="2464307"/>
                  </a:lnTo>
                  <a:lnTo>
                    <a:pt x="3517900" y="2464307"/>
                  </a:lnTo>
                  <a:lnTo>
                    <a:pt x="3567538" y="2459300"/>
                  </a:lnTo>
                  <a:lnTo>
                    <a:pt x="3613779" y="2444938"/>
                  </a:lnTo>
                  <a:lnTo>
                    <a:pt x="3655629" y="2422215"/>
                  </a:lnTo>
                  <a:lnTo>
                    <a:pt x="3692096" y="2392124"/>
                  </a:lnTo>
                  <a:lnTo>
                    <a:pt x="3722187" y="2355657"/>
                  </a:lnTo>
                  <a:lnTo>
                    <a:pt x="3744910" y="2313807"/>
                  </a:lnTo>
                  <a:lnTo>
                    <a:pt x="3759272" y="2267566"/>
                  </a:lnTo>
                  <a:lnTo>
                    <a:pt x="3764279" y="2217928"/>
                  </a:lnTo>
                  <a:lnTo>
                    <a:pt x="3764279" y="246379"/>
                  </a:lnTo>
                  <a:lnTo>
                    <a:pt x="3759272" y="196741"/>
                  </a:lnTo>
                  <a:lnTo>
                    <a:pt x="3744910" y="150500"/>
                  </a:lnTo>
                  <a:lnTo>
                    <a:pt x="3722187" y="108650"/>
                  </a:lnTo>
                  <a:lnTo>
                    <a:pt x="3692096" y="72183"/>
                  </a:lnTo>
                  <a:lnTo>
                    <a:pt x="3655629" y="42092"/>
                  </a:lnTo>
                  <a:lnTo>
                    <a:pt x="3613779" y="19369"/>
                  </a:lnTo>
                  <a:lnTo>
                    <a:pt x="3567538" y="5007"/>
                  </a:lnTo>
                  <a:lnTo>
                    <a:pt x="35179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761" y="1578102"/>
              <a:ext cx="3764279" cy="2464435"/>
            </a:xfrm>
            <a:custGeom>
              <a:avLst/>
              <a:gdLst/>
              <a:ahLst/>
              <a:cxnLst/>
              <a:rect l="l" t="t" r="r" b="b"/>
              <a:pathLst>
                <a:path w="3764279" h="2464435">
                  <a:moveTo>
                    <a:pt x="0" y="246379"/>
                  </a:moveTo>
                  <a:lnTo>
                    <a:pt x="5006" y="196741"/>
                  </a:lnTo>
                  <a:lnTo>
                    <a:pt x="19366" y="150500"/>
                  </a:lnTo>
                  <a:lnTo>
                    <a:pt x="42088" y="108650"/>
                  </a:lnTo>
                  <a:lnTo>
                    <a:pt x="72180" y="72183"/>
                  </a:lnTo>
                  <a:lnTo>
                    <a:pt x="108651" y="42092"/>
                  </a:lnTo>
                  <a:lnTo>
                    <a:pt x="150511" y="19369"/>
                  </a:lnTo>
                  <a:lnTo>
                    <a:pt x="196768" y="5007"/>
                  </a:lnTo>
                  <a:lnTo>
                    <a:pt x="246430" y="0"/>
                  </a:lnTo>
                  <a:lnTo>
                    <a:pt x="3517900" y="0"/>
                  </a:lnTo>
                  <a:lnTo>
                    <a:pt x="3567538" y="5007"/>
                  </a:lnTo>
                  <a:lnTo>
                    <a:pt x="3613779" y="19369"/>
                  </a:lnTo>
                  <a:lnTo>
                    <a:pt x="3655629" y="42092"/>
                  </a:lnTo>
                  <a:lnTo>
                    <a:pt x="3692096" y="72183"/>
                  </a:lnTo>
                  <a:lnTo>
                    <a:pt x="3722187" y="108650"/>
                  </a:lnTo>
                  <a:lnTo>
                    <a:pt x="3744910" y="150500"/>
                  </a:lnTo>
                  <a:lnTo>
                    <a:pt x="3759272" y="196741"/>
                  </a:lnTo>
                  <a:lnTo>
                    <a:pt x="3764279" y="246379"/>
                  </a:lnTo>
                  <a:lnTo>
                    <a:pt x="3764279" y="2217928"/>
                  </a:lnTo>
                  <a:lnTo>
                    <a:pt x="3759272" y="2267566"/>
                  </a:lnTo>
                  <a:lnTo>
                    <a:pt x="3744910" y="2313807"/>
                  </a:lnTo>
                  <a:lnTo>
                    <a:pt x="3722187" y="2355657"/>
                  </a:lnTo>
                  <a:lnTo>
                    <a:pt x="3692096" y="2392124"/>
                  </a:lnTo>
                  <a:lnTo>
                    <a:pt x="3655629" y="2422215"/>
                  </a:lnTo>
                  <a:lnTo>
                    <a:pt x="3613779" y="2444938"/>
                  </a:lnTo>
                  <a:lnTo>
                    <a:pt x="3567538" y="2459300"/>
                  </a:lnTo>
                  <a:lnTo>
                    <a:pt x="3517900" y="2464307"/>
                  </a:lnTo>
                  <a:lnTo>
                    <a:pt x="246430" y="2464307"/>
                  </a:lnTo>
                  <a:lnTo>
                    <a:pt x="196768" y="2459300"/>
                  </a:lnTo>
                  <a:lnTo>
                    <a:pt x="150511" y="2444938"/>
                  </a:lnTo>
                  <a:lnTo>
                    <a:pt x="108651" y="2422215"/>
                  </a:lnTo>
                  <a:lnTo>
                    <a:pt x="72180" y="2392124"/>
                  </a:lnTo>
                  <a:lnTo>
                    <a:pt x="42088" y="2355657"/>
                  </a:lnTo>
                  <a:lnTo>
                    <a:pt x="19366" y="2313807"/>
                  </a:lnTo>
                  <a:lnTo>
                    <a:pt x="5006" y="2267566"/>
                  </a:lnTo>
                  <a:lnTo>
                    <a:pt x="0" y="2217928"/>
                  </a:lnTo>
                  <a:lnTo>
                    <a:pt x="0" y="246379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75916" y="4096512"/>
              <a:ext cx="538480" cy="335280"/>
            </a:xfrm>
            <a:custGeom>
              <a:avLst/>
              <a:gdLst/>
              <a:ahLst/>
              <a:cxnLst/>
              <a:rect l="l" t="t" r="r" b="b"/>
              <a:pathLst>
                <a:path w="538480" h="335279">
                  <a:moveTo>
                    <a:pt x="430402" y="0"/>
                  </a:moveTo>
                  <a:lnTo>
                    <a:pt x="107568" y="0"/>
                  </a:lnTo>
                  <a:lnTo>
                    <a:pt x="107568" y="167640"/>
                  </a:lnTo>
                  <a:lnTo>
                    <a:pt x="0" y="167640"/>
                  </a:lnTo>
                  <a:lnTo>
                    <a:pt x="268985" y="335279"/>
                  </a:lnTo>
                  <a:lnTo>
                    <a:pt x="537971" y="167640"/>
                  </a:lnTo>
                  <a:lnTo>
                    <a:pt x="430402" y="167640"/>
                  </a:lnTo>
                  <a:lnTo>
                    <a:pt x="43040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82192" y="1546987"/>
            <a:ext cx="3503295" cy="6367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5"/>
              </a:spcBef>
            </a:pPr>
            <a:r>
              <a:rPr lang="tr-TR" sz="4050" b="1" i="1" dirty="0" smtClean="0">
                <a:solidFill>
                  <a:srgbClr val="FFC000"/>
                </a:solidFill>
                <a:latin typeface="Calibri"/>
                <a:cs typeface="Calibri"/>
              </a:rPr>
              <a:t>5</a:t>
            </a:r>
            <a:endParaRPr sz="405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50494" y="4477258"/>
            <a:ext cx="3989070" cy="2484755"/>
            <a:chOff x="650494" y="4477258"/>
            <a:chExt cx="3989070" cy="2484755"/>
          </a:xfrm>
          <a:solidFill>
            <a:srgbClr val="00B050"/>
          </a:solidFill>
        </p:grpSpPr>
        <p:sp>
          <p:nvSpPr>
            <p:cNvPr id="8" name="object 8"/>
            <p:cNvSpPr/>
            <p:nvPr/>
          </p:nvSpPr>
          <p:spPr>
            <a:xfrm>
              <a:off x="660654" y="4487418"/>
              <a:ext cx="3968750" cy="2464435"/>
            </a:xfrm>
            <a:custGeom>
              <a:avLst/>
              <a:gdLst/>
              <a:ahLst/>
              <a:cxnLst/>
              <a:rect l="l" t="t" r="r" b="b"/>
              <a:pathLst>
                <a:path w="3968750" h="2464434">
                  <a:moveTo>
                    <a:pt x="3722116" y="0"/>
                  </a:moveTo>
                  <a:lnTo>
                    <a:pt x="246430" y="0"/>
                  </a:lnTo>
                  <a:lnTo>
                    <a:pt x="196764" y="5007"/>
                  </a:lnTo>
                  <a:lnTo>
                    <a:pt x="150506" y="19369"/>
                  </a:lnTo>
                  <a:lnTo>
                    <a:pt x="108646" y="42092"/>
                  </a:lnTo>
                  <a:lnTo>
                    <a:pt x="72175" y="72183"/>
                  </a:lnTo>
                  <a:lnTo>
                    <a:pt x="42084" y="108650"/>
                  </a:lnTo>
                  <a:lnTo>
                    <a:pt x="19364" y="150500"/>
                  </a:lnTo>
                  <a:lnTo>
                    <a:pt x="5006" y="196741"/>
                  </a:lnTo>
                  <a:lnTo>
                    <a:pt x="0" y="246380"/>
                  </a:lnTo>
                  <a:lnTo>
                    <a:pt x="0" y="2217928"/>
                  </a:lnTo>
                  <a:lnTo>
                    <a:pt x="5006" y="2267566"/>
                  </a:lnTo>
                  <a:lnTo>
                    <a:pt x="19364" y="2313807"/>
                  </a:lnTo>
                  <a:lnTo>
                    <a:pt x="42084" y="2355657"/>
                  </a:lnTo>
                  <a:lnTo>
                    <a:pt x="72175" y="2392124"/>
                  </a:lnTo>
                  <a:lnTo>
                    <a:pt x="108646" y="2422215"/>
                  </a:lnTo>
                  <a:lnTo>
                    <a:pt x="150506" y="2444938"/>
                  </a:lnTo>
                  <a:lnTo>
                    <a:pt x="196764" y="2459300"/>
                  </a:lnTo>
                  <a:lnTo>
                    <a:pt x="246430" y="2464308"/>
                  </a:lnTo>
                  <a:lnTo>
                    <a:pt x="3722116" y="2464308"/>
                  </a:lnTo>
                  <a:lnTo>
                    <a:pt x="3771754" y="2459300"/>
                  </a:lnTo>
                  <a:lnTo>
                    <a:pt x="3817995" y="2444938"/>
                  </a:lnTo>
                  <a:lnTo>
                    <a:pt x="3859845" y="2422215"/>
                  </a:lnTo>
                  <a:lnTo>
                    <a:pt x="3896312" y="2392124"/>
                  </a:lnTo>
                  <a:lnTo>
                    <a:pt x="3926403" y="2355657"/>
                  </a:lnTo>
                  <a:lnTo>
                    <a:pt x="3949126" y="2313807"/>
                  </a:lnTo>
                  <a:lnTo>
                    <a:pt x="3963488" y="2267566"/>
                  </a:lnTo>
                  <a:lnTo>
                    <a:pt x="3968496" y="2217928"/>
                  </a:lnTo>
                  <a:lnTo>
                    <a:pt x="3968496" y="246380"/>
                  </a:lnTo>
                  <a:lnTo>
                    <a:pt x="3963488" y="196741"/>
                  </a:lnTo>
                  <a:lnTo>
                    <a:pt x="3949126" y="150500"/>
                  </a:lnTo>
                  <a:lnTo>
                    <a:pt x="3926403" y="108650"/>
                  </a:lnTo>
                  <a:lnTo>
                    <a:pt x="3896312" y="72183"/>
                  </a:lnTo>
                  <a:lnTo>
                    <a:pt x="3859845" y="42092"/>
                  </a:lnTo>
                  <a:lnTo>
                    <a:pt x="3817995" y="19369"/>
                  </a:lnTo>
                  <a:lnTo>
                    <a:pt x="3771754" y="5007"/>
                  </a:lnTo>
                  <a:lnTo>
                    <a:pt x="37221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0654" y="4487418"/>
              <a:ext cx="3968750" cy="2464435"/>
            </a:xfrm>
            <a:custGeom>
              <a:avLst/>
              <a:gdLst/>
              <a:ahLst/>
              <a:cxnLst/>
              <a:rect l="l" t="t" r="r" b="b"/>
              <a:pathLst>
                <a:path w="3968750" h="2464434">
                  <a:moveTo>
                    <a:pt x="0" y="246380"/>
                  </a:moveTo>
                  <a:lnTo>
                    <a:pt x="5006" y="196741"/>
                  </a:lnTo>
                  <a:lnTo>
                    <a:pt x="19364" y="150500"/>
                  </a:lnTo>
                  <a:lnTo>
                    <a:pt x="42084" y="108650"/>
                  </a:lnTo>
                  <a:lnTo>
                    <a:pt x="72175" y="72183"/>
                  </a:lnTo>
                  <a:lnTo>
                    <a:pt x="108646" y="42092"/>
                  </a:lnTo>
                  <a:lnTo>
                    <a:pt x="150506" y="19369"/>
                  </a:lnTo>
                  <a:lnTo>
                    <a:pt x="196764" y="5007"/>
                  </a:lnTo>
                  <a:lnTo>
                    <a:pt x="246430" y="0"/>
                  </a:lnTo>
                  <a:lnTo>
                    <a:pt x="3722116" y="0"/>
                  </a:lnTo>
                  <a:lnTo>
                    <a:pt x="3771754" y="5007"/>
                  </a:lnTo>
                  <a:lnTo>
                    <a:pt x="3817995" y="19369"/>
                  </a:lnTo>
                  <a:lnTo>
                    <a:pt x="3859845" y="42092"/>
                  </a:lnTo>
                  <a:lnTo>
                    <a:pt x="3896312" y="72183"/>
                  </a:lnTo>
                  <a:lnTo>
                    <a:pt x="3926403" y="108650"/>
                  </a:lnTo>
                  <a:lnTo>
                    <a:pt x="3949126" y="150500"/>
                  </a:lnTo>
                  <a:lnTo>
                    <a:pt x="3963488" y="196741"/>
                  </a:lnTo>
                  <a:lnTo>
                    <a:pt x="3968496" y="246380"/>
                  </a:lnTo>
                  <a:lnTo>
                    <a:pt x="3968496" y="2217928"/>
                  </a:lnTo>
                  <a:lnTo>
                    <a:pt x="3963488" y="2267566"/>
                  </a:lnTo>
                  <a:lnTo>
                    <a:pt x="3949126" y="2313807"/>
                  </a:lnTo>
                  <a:lnTo>
                    <a:pt x="3926403" y="2355657"/>
                  </a:lnTo>
                  <a:lnTo>
                    <a:pt x="3896312" y="2392124"/>
                  </a:lnTo>
                  <a:lnTo>
                    <a:pt x="3859845" y="2422215"/>
                  </a:lnTo>
                  <a:lnTo>
                    <a:pt x="3817995" y="2444938"/>
                  </a:lnTo>
                  <a:lnTo>
                    <a:pt x="3771754" y="2459300"/>
                  </a:lnTo>
                  <a:lnTo>
                    <a:pt x="3722116" y="2464308"/>
                  </a:lnTo>
                  <a:lnTo>
                    <a:pt x="246430" y="2464308"/>
                  </a:lnTo>
                  <a:lnTo>
                    <a:pt x="196764" y="2459300"/>
                  </a:lnTo>
                  <a:lnTo>
                    <a:pt x="150506" y="2444938"/>
                  </a:lnTo>
                  <a:lnTo>
                    <a:pt x="108646" y="2422215"/>
                  </a:lnTo>
                  <a:lnTo>
                    <a:pt x="72175" y="2392124"/>
                  </a:lnTo>
                  <a:lnTo>
                    <a:pt x="42084" y="2355657"/>
                  </a:lnTo>
                  <a:lnTo>
                    <a:pt x="19364" y="2313807"/>
                  </a:lnTo>
                  <a:lnTo>
                    <a:pt x="5006" y="2267566"/>
                  </a:lnTo>
                  <a:lnTo>
                    <a:pt x="0" y="2217928"/>
                  </a:lnTo>
                  <a:lnTo>
                    <a:pt x="0" y="246380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02335" y="5226812"/>
            <a:ext cx="3680460" cy="97795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065" marR="5080" indent="1270" algn="ctr">
              <a:lnSpc>
                <a:spcPct val="91500"/>
              </a:lnSpc>
              <a:spcBef>
                <a:spcPts val="259"/>
              </a:spcBef>
            </a:pPr>
            <a:r>
              <a:rPr lang="tr-TR"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DAHA SONRA AYNI EKRANDA SAĞ ALTTA BULUNAN YEŞİL BUTON SBS GİRİŞ YAP TIKLANACAK ÇIKAN UYARIYA EVET EMİNİM</a:t>
            </a:r>
          </a:p>
          <a:p>
            <a:pPr marL="12065" marR="5080" indent="1270" algn="ctr">
              <a:lnSpc>
                <a:spcPct val="91500"/>
              </a:lnSpc>
              <a:spcBef>
                <a:spcPts val="259"/>
              </a:spcBef>
            </a:pPr>
            <a:r>
              <a:rPr lang="tr-TR"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ONAYI VERİLEREK SİTEME GİRİŞ YAPILACAK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0748" y="7002780"/>
            <a:ext cx="3988435" cy="2844165"/>
            <a:chOff x="650748" y="7002780"/>
            <a:chExt cx="3988435" cy="2844165"/>
          </a:xfrm>
          <a:solidFill>
            <a:srgbClr val="00B050"/>
          </a:solidFill>
        </p:grpSpPr>
        <p:sp>
          <p:nvSpPr>
            <p:cNvPr id="12" name="object 12"/>
            <p:cNvSpPr/>
            <p:nvPr/>
          </p:nvSpPr>
          <p:spPr>
            <a:xfrm>
              <a:off x="2375915" y="7002780"/>
              <a:ext cx="538480" cy="317500"/>
            </a:xfrm>
            <a:custGeom>
              <a:avLst/>
              <a:gdLst/>
              <a:ahLst/>
              <a:cxnLst/>
              <a:rect l="l" t="t" r="r" b="b"/>
              <a:pathLst>
                <a:path w="538480" h="317500">
                  <a:moveTo>
                    <a:pt x="430402" y="0"/>
                  </a:moveTo>
                  <a:lnTo>
                    <a:pt x="107568" y="0"/>
                  </a:lnTo>
                  <a:lnTo>
                    <a:pt x="107568" y="158495"/>
                  </a:lnTo>
                  <a:lnTo>
                    <a:pt x="0" y="158495"/>
                  </a:lnTo>
                  <a:lnTo>
                    <a:pt x="268985" y="316991"/>
                  </a:lnTo>
                  <a:lnTo>
                    <a:pt x="537971" y="158495"/>
                  </a:lnTo>
                  <a:lnTo>
                    <a:pt x="430402" y="158495"/>
                  </a:lnTo>
                  <a:lnTo>
                    <a:pt x="43040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0654" y="7373874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3722243" y="0"/>
                  </a:moveTo>
                  <a:lnTo>
                    <a:pt x="246278" y="0"/>
                  </a:lnTo>
                  <a:lnTo>
                    <a:pt x="196644" y="5002"/>
                  </a:lnTo>
                  <a:lnTo>
                    <a:pt x="150415" y="19349"/>
                  </a:lnTo>
                  <a:lnTo>
                    <a:pt x="108581" y="42052"/>
                  </a:lnTo>
                  <a:lnTo>
                    <a:pt x="72132" y="72120"/>
                  </a:lnTo>
                  <a:lnTo>
                    <a:pt x="42060" y="108563"/>
                  </a:lnTo>
                  <a:lnTo>
                    <a:pt x="19353" y="150393"/>
                  </a:lnTo>
                  <a:lnTo>
                    <a:pt x="5003" y="196620"/>
                  </a:lnTo>
                  <a:lnTo>
                    <a:pt x="0" y="246253"/>
                  </a:lnTo>
                  <a:lnTo>
                    <a:pt x="0" y="2216531"/>
                  </a:lnTo>
                  <a:lnTo>
                    <a:pt x="5003" y="2266163"/>
                  </a:lnTo>
                  <a:lnTo>
                    <a:pt x="19353" y="2312390"/>
                  </a:lnTo>
                  <a:lnTo>
                    <a:pt x="42060" y="2354220"/>
                  </a:lnTo>
                  <a:lnTo>
                    <a:pt x="72132" y="2390663"/>
                  </a:lnTo>
                  <a:lnTo>
                    <a:pt x="108581" y="2420731"/>
                  </a:lnTo>
                  <a:lnTo>
                    <a:pt x="150415" y="2443434"/>
                  </a:lnTo>
                  <a:lnTo>
                    <a:pt x="196644" y="2457781"/>
                  </a:lnTo>
                  <a:lnTo>
                    <a:pt x="246278" y="2462784"/>
                  </a:lnTo>
                  <a:lnTo>
                    <a:pt x="3722243" y="2462784"/>
                  </a:lnTo>
                  <a:lnTo>
                    <a:pt x="3771875" y="2457781"/>
                  </a:lnTo>
                  <a:lnTo>
                    <a:pt x="3818102" y="2443434"/>
                  </a:lnTo>
                  <a:lnTo>
                    <a:pt x="3859932" y="2420731"/>
                  </a:lnTo>
                  <a:lnTo>
                    <a:pt x="3896375" y="2390663"/>
                  </a:lnTo>
                  <a:lnTo>
                    <a:pt x="3926443" y="2354220"/>
                  </a:lnTo>
                  <a:lnTo>
                    <a:pt x="3949146" y="2312390"/>
                  </a:lnTo>
                  <a:lnTo>
                    <a:pt x="3963493" y="2266163"/>
                  </a:lnTo>
                  <a:lnTo>
                    <a:pt x="3968496" y="2216531"/>
                  </a:lnTo>
                  <a:lnTo>
                    <a:pt x="3968496" y="246253"/>
                  </a:lnTo>
                  <a:lnTo>
                    <a:pt x="3963493" y="196620"/>
                  </a:lnTo>
                  <a:lnTo>
                    <a:pt x="3949146" y="150393"/>
                  </a:lnTo>
                  <a:lnTo>
                    <a:pt x="3926443" y="108563"/>
                  </a:lnTo>
                  <a:lnTo>
                    <a:pt x="3896375" y="72120"/>
                  </a:lnTo>
                  <a:lnTo>
                    <a:pt x="3859932" y="42052"/>
                  </a:lnTo>
                  <a:lnTo>
                    <a:pt x="3818102" y="19349"/>
                  </a:lnTo>
                  <a:lnTo>
                    <a:pt x="3771875" y="5002"/>
                  </a:lnTo>
                  <a:lnTo>
                    <a:pt x="372224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0654" y="7373874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0" y="246253"/>
                  </a:moveTo>
                  <a:lnTo>
                    <a:pt x="5003" y="196620"/>
                  </a:lnTo>
                  <a:lnTo>
                    <a:pt x="19353" y="150393"/>
                  </a:lnTo>
                  <a:lnTo>
                    <a:pt x="42060" y="108563"/>
                  </a:lnTo>
                  <a:lnTo>
                    <a:pt x="72132" y="72120"/>
                  </a:lnTo>
                  <a:lnTo>
                    <a:pt x="108581" y="42052"/>
                  </a:lnTo>
                  <a:lnTo>
                    <a:pt x="150415" y="19349"/>
                  </a:lnTo>
                  <a:lnTo>
                    <a:pt x="196644" y="5002"/>
                  </a:lnTo>
                  <a:lnTo>
                    <a:pt x="246278" y="0"/>
                  </a:lnTo>
                  <a:lnTo>
                    <a:pt x="3722243" y="0"/>
                  </a:lnTo>
                  <a:lnTo>
                    <a:pt x="3771875" y="5002"/>
                  </a:lnTo>
                  <a:lnTo>
                    <a:pt x="3818102" y="19349"/>
                  </a:lnTo>
                  <a:lnTo>
                    <a:pt x="3859932" y="42052"/>
                  </a:lnTo>
                  <a:lnTo>
                    <a:pt x="3896375" y="72120"/>
                  </a:lnTo>
                  <a:lnTo>
                    <a:pt x="3926443" y="108563"/>
                  </a:lnTo>
                  <a:lnTo>
                    <a:pt x="3949146" y="150393"/>
                  </a:lnTo>
                  <a:lnTo>
                    <a:pt x="3963493" y="196620"/>
                  </a:lnTo>
                  <a:lnTo>
                    <a:pt x="3968496" y="246253"/>
                  </a:lnTo>
                  <a:lnTo>
                    <a:pt x="3968496" y="2216531"/>
                  </a:lnTo>
                  <a:lnTo>
                    <a:pt x="3963493" y="2266163"/>
                  </a:lnTo>
                  <a:lnTo>
                    <a:pt x="3949146" y="2312390"/>
                  </a:lnTo>
                  <a:lnTo>
                    <a:pt x="3926443" y="2354220"/>
                  </a:lnTo>
                  <a:lnTo>
                    <a:pt x="3896375" y="2390663"/>
                  </a:lnTo>
                  <a:lnTo>
                    <a:pt x="3859932" y="2420731"/>
                  </a:lnTo>
                  <a:lnTo>
                    <a:pt x="3818102" y="2443434"/>
                  </a:lnTo>
                  <a:lnTo>
                    <a:pt x="3771875" y="2457781"/>
                  </a:lnTo>
                  <a:lnTo>
                    <a:pt x="3722243" y="2462784"/>
                  </a:lnTo>
                  <a:lnTo>
                    <a:pt x="246278" y="2462784"/>
                  </a:lnTo>
                  <a:lnTo>
                    <a:pt x="196644" y="2457781"/>
                  </a:lnTo>
                  <a:lnTo>
                    <a:pt x="150415" y="2443434"/>
                  </a:lnTo>
                  <a:lnTo>
                    <a:pt x="108581" y="2420731"/>
                  </a:lnTo>
                  <a:lnTo>
                    <a:pt x="72132" y="2390663"/>
                  </a:lnTo>
                  <a:lnTo>
                    <a:pt x="42060" y="2354220"/>
                  </a:lnTo>
                  <a:lnTo>
                    <a:pt x="19353" y="2312390"/>
                  </a:lnTo>
                  <a:lnTo>
                    <a:pt x="5003" y="2266163"/>
                  </a:lnTo>
                  <a:lnTo>
                    <a:pt x="0" y="2216531"/>
                  </a:lnTo>
                  <a:lnTo>
                    <a:pt x="0" y="246253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2375916" y="9898380"/>
            <a:ext cx="538480" cy="372110"/>
          </a:xfrm>
          <a:custGeom>
            <a:avLst/>
            <a:gdLst/>
            <a:ahLst/>
            <a:cxnLst/>
            <a:rect l="l" t="t" r="r" b="b"/>
            <a:pathLst>
              <a:path w="538480" h="372109">
                <a:moveTo>
                  <a:pt x="430402" y="0"/>
                </a:moveTo>
                <a:lnTo>
                  <a:pt x="107568" y="0"/>
                </a:lnTo>
                <a:lnTo>
                  <a:pt x="107568" y="185927"/>
                </a:lnTo>
                <a:lnTo>
                  <a:pt x="0" y="185927"/>
                </a:lnTo>
                <a:lnTo>
                  <a:pt x="268985" y="371855"/>
                </a:lnTo>
                <a:lnTo>
                  <a:pt x="537971" y="185927"/>
                </a:lnTo>
                <a:lnTo>
                  <a:pt x="430402" y="185927"/>
                </a:lnTo>
                <a:lnTo>
                  <a:pt x="430402" y="0"/>
                </a:lnTo>
                <a:close/>
              </a:path>
            </a:pathLst>
          </a:custGeom>
          <a:solidFill>
            <a:srgbClr val="AF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50748" y="10323576"/>
            <a:ext cx="3988435" cy="2482850"/>
            <a:chOff x="650748" y="10323576"/>
            <a:chExt cx="3988435" cy="2482850"/>
          </a:xfrm>
          <a:solidFill>
            <a:srgbClr val="00B050"/>
          </a:solidFill>
        </p:grpSpPr>
        <p:sp>
          <p:nvSpPr>
            <p:cNvPr id="17" name="object 17"/>
            <p:cNvSpPr/>
            <p:nvPr/>
          </p:nvSpPr>
          <p:spPr>
            <a:xfrm>
              <a:off x="660654" y="10333482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3722243" y="0"/>
                  </a:moveTo>
                  <a:lnTo>
                    <a:pt x="246278" y="0"/>
                  </a:lnTo>
                  <a:lnTo>
                    <a:pt x="196644" y="5002"/>
                  </a:lnTo>
                  <a:lnTo>
                    <a:pt x="150415" y="19349"/>
                  </a:lnTo>
                  <a:lnTo>
                    <a:pt x="108581" y="42052"/>
                  </a:lnTo>
                  <a:lnTo>
                    <a:pt x="72132" y="72120"/>
                  </a:lnTo>
                  <a:lnTo>
                    <a:pt x="42060" y="108563"/>
                  </a:lnTo>
                  <a:lnTo>
                    <a:pt x="19353" y="150393"/>
                  </a:lnTo>
                  <a:lnTo>
                    <a:pt x="5003" y="196620"/>
                  </a:lnTo>
                  <a:lnTo>
                    <a:pt x="0" y="246252"/>
                  </a:lnTo>
                  <a:lnTo>
                    <a:pt x="0" y="2216505"/>
                  </a:lnTo>
                  <a:lnTo>
                    <a:pt x="5003" y="2266139"/>
                  </a:lnTo>
                  <a:lnTo>
                    <a:pt x="19353" y="2312368"/>
                  </a:lnTo>
                  <a:lnTo>
                    <a:pt x="42060" y="2354202"/>
                  </a:lnTo>
                  <a:lnTo>
                    <a:pt x="72132" y="2390651"/>
                  </a:lnTo>
                  <a:lnTo>
                    <a:pt x="108581" y="2420723"/>
                  </a:lnTo>
                  <a:lnTo>
                    <a:pt x="150415" y="2443430"/>
                  </a:lnTo>
                  <a:lnTo>
                    <a:pt x="196644" y="2457780"/>
                  </a:lnTo>
                  <a:lnTo>
                    <a:pt x="246278" y="2462784"/>
                  </a:lnTo>
                  <a:lnTo>
                    <a:pt x="3722243" y="2462784"/>
                  </a:lnTo>
                  <a:lnTo>
                    <a:pt x="3771875" y="2457780"/>
                  </a:lnTo>
                  <a:lnTo>
                    <a:pt x="3818102" y="2443430"/>
                  </a:lnTo>
                  <a:lnTo>
                    <a:pt x="3859932" y="2420723"/>
                  </a:lnTo>
                  <a:lnTo>
                    <a:pt x="3896375" y="2390651"/>
                  </a:lnTo>
                  <a:lnTo>
                    <a:pt x="3926443" y="2354202"/>
                  </a:lnTo>
                  <a:lnTo>
                    <a:pt x="3949146" y="2312368"/>
                  </a:lnTo>
                  <a:lnTo>
                    <a:pt x="3963493" y="2266139"/>
                  </a:lnTo>
                  <a:lnTo>
                    <a:pt x="3968496" y="2216505"/>
                  </a:lnTo>
                  <a:lnTo>
                    <a:pt x="3968496" y="246252"/>
                  </a:lnTo>
                  <a:lnTo>
                    <a:pt x="3963493" y="196620"/>
                  </a:lnTo>
                  <a:lnTo>
                    <a:pt x="3949146" y="150393"/>
                  </a:lnTo>
                  <a:lnTo>
                    <a:pt x="3926443" y="108563"/>
                  </a:lnTo>
                  <a:lnTo>
                    <a:pt x="3896375" y="72120"/>
                  </a:lnTo>
                  <a:lnTo>
                    <a:pt x="3859932" y="42052"/>
                  </a:lnTo>
                  <a:lnTo>
                    <a:pt x="3818102" y="19349"/>
                  </a:lnTo>
                  <a:lnTo>
                    <a:pt x="3771875" y="5002"/>
                  </a:lnTo>
                  <a:lnTo>
                    <a:pt x="372224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0654" y="10333482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0" y="246252"/>
                  </a:moveTo>
                  <a:lnTo>
                    <a:pt x="5003" y="196620"/>
                  </a:lnTo>
                  <a:lnTo>
                    <a:pt x="19353" y="150393"/>
                  </a:lnTo>
                  <a:lnTo>
                    <a:pt x="42060" y="108563"/>
                  </a:lnTo>
                  <a:lnTo>
                    <a:pt x="72132" y="72120"/>
                  </a:lnTo>
                  <a:lnTo>
                    <a:pt x="108581" y="42052"/>
                  </a:lnTo>
                  <a:lnTo>
                    <a:pt x="150415" y="19349"/>
                  </a:lnTo>
                  <a:lnTo>
                    <a:pt x="196644" y="5002"/>
                  </a:lnTo>
                  <a:lnTo>
                    <a:pt x="246278" y="0"/>
                  </a:lnTo>
                  <a:lnTo>
                    <a:pt x="3722243" y="0"/>
                  </a:lnTo>
                  <a:lnTo>
                    <a:pt x="3771875" y="5002"/>
                  </a:lnTo>
                  <a:lnTo>
                    <a:pt x="3818102" y="19349"/>
                  </a:lnTo>
                  <a:lnTo>
                    <a:pt x="3859932" y="42052"/>
                  </a:lnTo>
                  <a:lnTo>
                    <a:pt x="3896375" y="72120"/>
                  </a:lnTo>
                  <a:lnTo>
                    <a:pt x="3926443" y="108563"/>
                  </a:lnTo>
                  <a:lnTo>
                    <a:pt x="3949146" y="150393"/>
                  </a:lnTo>
                  <a:lnTo>
                    <a:pt x="3963493" y="196620"/>
                  </a:lnTo>
                  <a:lnTo>
                    <a:pt x="3968496" y="246252"/>
                  </a:lnTo>
                  <a:lnTo>
                    <a:pt x="3968496" y="2216505"/>
                  </a:lnTo>
                  <a:lnTo>
                    <a:pt x="3963493" y="2266139"/>
                  </a:lnTo>
                  <a:lnTo>
                    <a:pt x="3949146" y="2312368"/>
                  </a:lnTo>
                  <a:lnTo>
                    <a:pt x="3926443" y="2354202"/>
                  </a:lnTo>
                  <a:lnTo>
                    <a:pt x="3896375" y="2390651"/>
                  </a:lnTo>
                  <a:lnTo>
                    <a:pt x="3859932" y="2420723"/>
                  </a:lnTo>
                  <a:lnTo>
                    <a:pt x="3818102" y="2443430"/>
                  </a:lnTo>
                  <a:lnTo>
                    <a:pt x="3771875" y="2457780"/>
                  </a:lnTo>
                  <a:lnTo>
                    <a:pt x="3722243" y="2462784"/>
                  </a:lnTo>
                  <a:lnTo>
                    <a:pt x="246278" y="2462784"/>
                  </a:lnTo>
                  <a:lnTo>
                    <a:pt x="196644" y="2457780"/>
                  </a:lnTo>
                  <a:lnTo>
                    <a:pt x="150415" y="2443430"/>
                  </a:lnTo>
                  <a:lnTo>
                    <a:pt x="108581" y="2420723"/>
                  </a:lnTo>
                  <a:lnTo>
                    <a:pt x="72132" y="2390651"/>
                  </a:lnTo>
                  <a:lnTo>
                    <a:pt x="42060" y="2354202"/>
                  </a:lnTo>
                  <a:lnTo>
                    <a:pt x="19353" y="2312368"/>
                  </a:lnTo>
                  <a:lnTo>
                    <a:pt x="5003" y="2266139"/>
                  </a:lnTo>
                  <a:lnTo>
                    <a:pt x="0" y="2216505"/>
                  </a:lnTo>
                  <a:lnTo>
                    <a:pt x="0" y="246252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30072" y="10145434"/>
            <a:ext cx="3573145" cy="2041585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lang="tr-TR" sz="4050" b="1" i="1" dirty="0" smtClean="0">
                <a:solidFill>
                  <a:srgbClr val="FFC000"/>
                </a:solidFill>
                <a:latin typeface="Calibri"/>
                <a:cs typeface="Calibri"/>
              </a:rPr>
              <a:t>8</a:t>
            </a:r>
          </a:p>
          <a:p>
            <a:pPr marL="12700" algn="ctr">
              <a:lnSpc>
                <a:spcPct val="100000"/>
              </a:lnSpc>
              <a:spcBef>
                <a:spcPts val="1220"/>
              </a:spcBef>
            </a:pPr>
            <a:r>
              <a:rPr lang="tr-TR" b="1" i="1" dirty="0" smtClean="0">
                <a:solidFill>
                  <a:schemeClr val="bg1"/>
                </a:solidFill>
                <a:latin typeface="Calibri"/>
                <a:cs typeface="Calibri"/>
              </a:rPr>
              <a:t>TC KİMLİK NO YAZAN YERE SPORCUNUN TC Sİ YAZILARAK EKRANIN SAĞINDAKİ YEŞİL BUTON TIKLANACAK</a:t>
            </a:r>
            <a:endParaRPr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28952" y="403098"/>
            <a:ext cx="32365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Spor </a:t>
            </a:r>
            <a:r>
              <a:rPr sz="1600" spc="-5" dirty="0">
                <a:latin typeface="Calibri"/>
                <a:cs typeface="Calibri"/>
              </a:rPr>
              <a:t>Bilgi </a:t>
            </a:r>
            <a:r>
              <a:rPr sz="1600" spc="-10" dirty="0">
                <a:latin typeface="Calibri"/>
                <a:cs typeface="Calibri"/>
              </a:rPr>
              <a:t>Sistemi </a:t>
            </a:r>
            <a:r>
              <a:rPr sz="1600" spc="-15" dirty="0">
                <a:latin typeface="Calibri"/>
                <a:cs typeface="Calibri"/>
              </a:rPr>
              <a:t>Okul </a:t>
            </a:r>
            <a:r>
              <a:rPr sz="1600" spc="-10" dirty="0">
                <a:latin typeface="Calibri"/>
                <a:cs typeface="Calibri"/>
              </a:rPr>
              <a:t>Sporları </a:t>
            </a:r>
            <a:r>
              <a:rPr sz="1600" spc="-5" dirty="0">
                <a:latin typeface="Calibri"/>
                <a:cs typeface="Calibri"/>
              </a:rPr>
              <a:t>Modülü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Okul </a:t>
            </a:r>
            <a:r>
              <a:rPr sz="1600" b="1" spc="-5" dirty="0">
                <a:latin typeface="Calibri"/>
                <a:cs typeface="Calibri"/>
              </a:rPr>
              <a:t>Kullanıcılarının </a:t>
            </a:r>
            <a:r>
              <a:rPr sz="1600" b="1" spc="-20" dirty="0">
                <a:latin typeface="Calibri"/>
                <a:cs typeface="Calibri"/>
              </a:rPr>
              <a:t>Yapması </a:t>
            </a:r>
            <a:r>
              <a:rPr sz="1600" b="1" spc="-15" dirty="0">
                <a:latin typeface="Calibri"/>
                <a:cs typeface="Calibri"/>
              </a:rPr>
              <a:t>Gereken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İşlemler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İle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İlgili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Bilgilendirme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452" y="166116"/>
            <a:ext cx="1164336" cy="1165860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4798822" y="4486540"/>
            <a:ext cx="4945380" cy="2334895"/>
            <a:chOff x="4885941" y="4559832"/>
            <a:chExt cx="4945380" cy="2334895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5941" y="4559832"/>
              <a:ext cx="4945385" cy="233473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0808" y="4605528"/>
              <a:ext cx="4780788" cy="217931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921758" y="4586478"/>
              <a:ext cx="4819015" cy="2217420"/>
            </a:xfrm>
            <a:custGeom>
              <a:avLst/>
              <a:gdLst/>
              <a:ahLst/>
              <a:cxnLst/>
              <a:rect l="l" t="t" r="r" b="b"/>
              <a:pathLst>
                <a:path w="4819015" h="2217420">
                  <a:moveTo>
                    <a:pt x="0" y="2217419"/>
                  </a:moveTo>
                  <a:lnTo>
                    <a:pt x="4818888" y="2217419"/>
                  </a:lnTo>
                  <a:lnTo>
                    <a:pt x="4818888" y="0"/>
                  </a:lnTo>
                  <a:lnTo>
                    <a:pt x="0" y="0"/>
                  </a:lnTo>
                  <a:lnTo>
                    <a:pt x="0" y="2217419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872744" y="4451731"/>
            <a:ext cx="287020" cy="6367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4050" b="1" i="1" dirty="0" smtClean="0">
                <a:solidFill>
                  <a:srgbClr val="FFC000"/>
                </a:solidFill>
                <a:latin typeface="Calibri"/>
                <a:cs typeface="Calibri"/>
              </a:rPr>
              <a:t>6</a:t>
            </a:r>
            <a:endParaRPr sz="4050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73963" y="7125634"/>
            <a:ext cx="3535679" cy="1818575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555"/>
              </a:spcBef>
            </a:pPr>
            <a:r>
              <a:rPr lang="tr-TR" sz="4050" b="1" i="1" dirty="0">
                <a:solidFill>
                  <a:srgbClr val="FFC000"/>
                </a:solidFill>
                <a:latin typeface="Calibri"/>
                <a:cs typeface="Calibri"/>
              </a:rPr>
              <a:t>7</a:t>
            </a:r>
            <a:endParaRPr sz="4050" dirty="0">
              <a:latin typeface="Calibri"/>
              <a:cs typeface="Calibri"/>
            </a:endParaRPr>
          </a:p>
          <a:p>
            <a:pPr marL="12065" marR="5080" indent="635" algn="ctr">
              <a:lnSpc>
                <a:spcPct val="91600"/>
              </a:lnSpc>
              <a:spcBef>
                <a:spcPts val="730"/>
              </a:spcBef>
            </a:pPr>
            <a:r>
              <a:rPr lang="tr-TR"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SOL TARAFTA BULUNAN SPORCU KISMI TIKLANACAK SONRA SPORCU İŞLEMLERİ DAHA SONRA SPORCU ARA KISMINA GİRİLECEK.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187452" y="2324251"/>
            <a:ext cx="4953000" cy="11138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65" marR="5080" indent="1270" algn="ctr">
              <a:lnSpc>
                <a:spcPct val="91500"/>
              </a:lnSpc>
              <a:spcBef>
                <a:spcPts val="259"/>
              </a:spcBef>
            </a:pPr>
            <a:r>
              <a:rPr lang="tr-TR" sz="1600" spc="-15" dirty="0" smtClean="0">
                <a:solidFill>
                  <a:srgbClr val="FFFFFF"/>
                </a:solidFill>
                <a:cs typeface="Calibri"/>
              </a:rPr>
              <a:t>OKUL</a:t>
            </a:r>
            <a:r>
              <a:rPr lang="tr-TR" sz="1600" spc="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tr-TR" sz="1600" spc="-15" dirty="0" smtClean="0">
                <a:solidFill>
                  <a:srgbClr val="FFFFFF"/>
                </a:solidFill>
                <a:cs typeface="Calibri"/>
              </a:rPr>
              <a:t>GÖREV</a:t>
            </a:r>
            <a:r>
              <a:rPr lang="tr-TR" sz="1600" spc="2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tr-TR" sz="1600" spc="-15" dirty="0" smtClean="0">
                <a:solidFill>
                  <a:srgbClr val="FFFFFF"/>
                </a:solidFill>
                <a:cs typeface="Calibri"/>
              </a:rPr>
              <a:t>TANIMLAMA’</a:t>
            </a:r>
            <a:r>
              <a:rPr lang="tr-TR" sz="1600" spc="-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tr-TR" sz="1600" spc="-10" dirty="0" smtClean="0">
                <a:solidFill>
                  <a:srgbClr val="FFFFFF"/>
                </a:solidFill>
                <a:cs typeface="Calibri"/>
              </a:rPr>
              <a:t>BÖLÜMÜNE </a:t>
            </a:r>
            <a:r>
              <a:rPr lang="tr-TR" sz="1600" spc="-5" dirty="0" smtClean="0">
                <a:solidFill>
                  <a:srgbClr val="FFFFFF"/>
                </a:solidFill>
                <a:cs typeface="Calibri"/>
              </a:rPr>
              <a:t> </a:t>
            </a:r>
          </a:p>
          <a:p>
            <a:pPr marL="12065" marR="5080" indent="1270" algn="ctr">
              <a:lnSpc>
                <a:spcPct val="91500"/>
              </a:lnSpc>
              <a:spcBef>
                <a:spcPts val="259"/>
              </a:spcBef>
            </a:pPr>
            <a:r>
              <a:rPr lang="tr-TR" sz="1600" spc="-10" dirty="0" smtClean="0">
                <a:solidFill>
                  <a:srgbClr val="FFFFFF"/>
                </a:solidFill>
                <a:cs typeface="Calibri"/>
              </a:rPr>
              <a:t>TIKLADIKTAN</a:t>
            </a:r>
            <a:r>
              <a:rPr lang="tr-TR" sz="160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tr-TR" sz="1600" spc="-15" dirty="0" smtClean="0">
                <a:solidFill>
                  <a:srgbClr val="FFFFFF"/>
                </a:solidFill>
                <a:cs typeface="Calibri"/>
              </a:rPr>
              <a:t>SONRA,</a:t>
            </a:r>
            <a:r>
              <a:rPr lang="tr-TR" sz="1600" spc="25" dirty="0" smtClean="0">
                <a:solidFill>
                  <a:srgbClr val="FFFFFF"/>
                </a:solidFill>
                <a:cs typeface="Calibri"/>
              </a:rPr>
              <a:t> İSTENİLEN BİLGİLİLER</a:t>
            </a:r>
          </a:p>
          <a:p>
            <a:pPr marL="12065" marR="5080" indent="1270" algn="ctr">
              <a:lnSpc>
                <a:spcPct val="91500"/>
              </a:lnSpc>
              <a:spcBef>
                <a:spcPts val="259"/>
              </a:spcBef>
            </a:pPr>
            <a:r>
              <a:rPr lang="tr-TR" sz="1600" spc="25" dirty="0" smtClean="0">
                <a:solidFill>
                  <a:srgbClr val="FFFFFF"/>
                </a:solidFill>
                <a:cs typeface="Calibri"/>
              </a:rPr>
              <a:t>GİRİLEREK GÖREV OLUŞTUR BUTONUNA </a:t>
            </a:r>
          </a:p>
          <a:p>
            <a:pPr marL="12065" marR="5080" indent="1270" algn="ctr">
              <a:lnSpc>
                <a:spcPct val="91500"/>
              </a:lnSpc>
              <a:spcBef>
                <a:spcPts val="259"/>
              </a:spcBef>
            </a:pPr>
            <a:r>
              <a:rPr lang="tr-TR" sz="1600" spc="25" dirty="0" smtClean="0">
                <a:solidFill>
                  <a:srgbClr val="FFFFFF"/>
                </a:solidFill>
                <a:cs typeface="Calibri"/>
              </a:rPr>
              <a:t>BASILACAK</a:t>
            </a:r>
            <a:endParaRPr lang="tr-TR" sz="1600" dirty="0">
              <a:cs typeface="Calibri"/>
            </a:endParaRPr>
          </a:p>
        </p:txBody>
      </p:sp>
      <p:grpSp>
        <p:nvGrpSpPr>
          <p:cNvPr id="44" name="object 26"/>
          <p:cNvGrpSpPr/>
          <p:nvPr/>
        </p:nvGrpSpPr>
        <p:grpSpPr>
          <a:xfrm>
            <a:off x="4646471" y="1638156"/>
            <a:ext cx="4945380" cy="2334895"/>
            <a:chOff x="4885941" y="4559832"/>
            <a:chExt cx="4945380" cy="2334895"/>
          </a:xfrm>
        </p:grpSpPr>
        <p:pic>
          <p:nvPicPr>
            <p:cNvPr id="45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5941" y="4559832"/>
              <a:ext cx="4945385" cy="2334732"/>
            </a:xfrm>
            <a:prstGeom prst="rect">
              <a:avLst/>
            </a:prstGeom>
          </p:spPr>
        </p:pic>
        <p:pic>
          <p:nvPicPr>
            <p:cNvPr id="46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0808" y="4605528"/>
              <a:ext cx="4780788" cy="2179319"/>
            </a:xfrm>
            <a:prstGeom prst="rect">
              <a:avLst/>
            </a:prstGeom>
          </p:spPr>
        </p:pic>
        <p:sp>
          <p:nvSpPr>
            <p:cNvPr id="47" name="object 29"/>
            <p:cNvSpPr/>
            <p:nvPr/>
          </p:nvSpPr>
          <p:spPr>
            <a:xfrm>
              <a:off x="4921758" y="4586478"/>
              <a:ext cx="4819015" cy="2217420"/>
            </a:xfrm>
            <a:custGeom>
              <a:avLst/>
              <a:gdLst/>
              <a:ahLst/>
              <a:cxnLst/>
              <a:rect l="l" t="t" r="r" b="b"/>
              <a:pathLst>
                <a:path w="4819015" h="2217420">
                  <a:moveTo>
                    <a:pt x="0" y="2217419"/>
                  </a:moveTo>
                  <a:lnTo>
                    <a:pt x="4818888" y="2217419"/>
                  </a:lnTo>
                  <a:lnTo>
                    <a:pt x="4818888" y="0"/>
                  </a:lnTo>
                  <a:lnTo>
                    <a:pt x="0" y="0"/>
                  </a:lnTo>
                  <a:lnTo>
                    <a:pt x="0" y="2217419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8" name="Resim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08" y="7373874"/>
            <a:ext cx="4651048" cy="23575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9" name="Resim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22" y="10333482"/>
            <a:ext cx="4877308" cy="24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2855" y="1568196"/>
            <a:ext cx="3784600" cy="2863850"/>
            <a:chOff x="752855" y="1568196"/>
            <a:chExt cx="3784600" cy="2863850"/>
          </a:xfrm>
          <a:solidFill>
            <a:srgbClr val="00B050"/>
          </a:solidFill>
        </p:grpSpPr>
        <p:sp>
          <p:nvSpPr>
            <p:cNvPr id="3" name="object 3"/>
            <p:cNvSpPr/>
            <p:nvPr/>
          </p:nvSpPr>
          <p:spPr>
            <a:xfrm>
              <a:off x="762761" y="1578102"/>
              <a:ext cx="3764279" cy="2464435"/>
            </a:xfrm>
            <a:custGeom>
              <a:avLst/>
              <a:gdLst/>
              <a:ahLst/>
              <a:cxnLst/>
              <a:rect l="l" t="t" r="r" b="b"/>
              <a:pathLst>
                <a:path w="3764279" h="2464435">
                  <a:moveTo>
                    <a:pt x="3517900" y="0"/>
                  </a:moveTo>
                  <a:lnTo>
                    <a:pt x="246430" y="0"/>
                  </a:lnTo>
                  <a:lnTo>
                    <a:pt x="196768" y="5007"/>
                  </a:lnTo>
                  <a:lnTo>
                    <a:pt x="150511" y="19369"/>
                  </a:lnTo>
                  <a:lnTo>
                    <a:pt x="108651" y="42092"/>
                  </a:lnTo>
                  <a:lnTo>
                    <a:pt x="72180" y="72183"/>
                  </a:lnTo>
                  <a:lnTo>
                    <a:pt x="42088" y="108650"/>
                  </a:lnTo>
                  <a:lnTo>
                    <a:pt x="19366" y="150500"/>
                  </a:lnTo>
                  <a:lnTo>
                    <a:pt x="5006" y="196741"/>
                  </a:lnTo>
                  <a:lnTo>
                    <a:pt x="0" y="246379"/>
                  </a:lnTo>
                  <a:lnTo>
                    <a:pt x="0" y="2217928"/>
                  </a:lnTo>
                  <a:lnTo>
                    <a:pt x="5006" y="2267566"/>
                  </a:lnTo>
                  <a:lnTo>
                    <a:pt x="19366" y="2313807"/>
                  </a:lnTo>
                  <a:lnTo>
                    <a:pt x="42088" y="2355657"/>
                  </a:lnTo>
                  <a:lnTo>
                    <a:pt x="72180" y="2392124"/>
                  </a:lnTo>
                  <a:lnTo>
                    <a:pt x="108651" y="2422215"/>
                  </a:lnTo>
                  <a:lnTo>
                    <a:pt x="150511" y="2444938"/>
                  </a:lnTo>
                  <a:lnTo>
                    <a:pt x="196768" y="2459300"/>
                  </a:lnTo>
                  <a:lnTo>
                    <a:pt x="246430" y="2464307"/>
                  </a:lnTo>
                  <a:lnTo>
                    <a:pt x="3517900" y="2464307"/>
                  </a:lnTo>
                  <a:lnTo>
                    <a:pt x="3567538" y="2459300"/>
                  </a:lnTo>
                  <a:lnTo>
                    <a:pt x="3613779" y="2444938"/>
                  </a:lnTo>
                  <a:lnTo>
                    <a:pt x="3655629" y="2422215"/>
                  </a:lnTo>
                  <a:lnTo>
                    <a:pt x="3692096" y="2392124"/>
                  </a:lnTo>
                  <a:lnTo>
                    <a:pt x="3722187" y="2355657"/>
                  </a:lnTo>
                  <a:lnTo>
                    <a:pt x="3744910" y="2313807"/>
                  </a:lnTo>
                  <a:lnTo>
                    <a:pt x="3759272" y="2267566"/>
                  </a:lnTo>
                  <a:lnTo>
                    <a:pt x="3764279" y="2217928"/>
                  </a:lnTo>
                  <a:lnTo>
                    <a:pt x="3764279" y="246379"/>
                  </a:lnTo>
                  <a:lnTo>
                    <a:pt x="3759272" y="196741"/>
                  </a:lnTo>
                  <a:lnTo>
                    <a:pt x="3744910" y="150500"/>
                  </a:lnTo>
                  <a:lnTo>
                    <a:pt x="3722187" y="108650"/>
                  </a:lnTo>
                  <a:lnTo>
                    <a:pt x="3692096" y="72183"/>
                  </a:lnTo>
                  <a:lnTo>
                    <a:pt x="3655629" y="42092"/>
                  </a:lnTo>
                  <a:lnTo>
                    <a:pt x="3613779" y="19369"/>
                  </a:lnTo>
                  <a:lnTo>
                    <a:pt x="3567538" y="5007"/>
                  </a:lnTo>
                  <a:lnTo>
                    <a:pt x="35179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762761" y="1578102"/>
              <a:ext cx="3764279" cy="2464435"/>
            </a:xfrm>
            <a:custGeom>
              <a:avLst/>
              <a:gdLst/>
              <a:ahLst/>
              <a:cxnLst/>
              <a:rect l="l" t="t" r="r" b="b"/>
              <a:pathLst>
                <a:path w="3764279" h="2464435">
                  <a:moveTo>
                    <a:pt x="0" y="246379"/>
                  </a:moveTo>
                  <a:lnTo>
                    <a:pt x="5006" y="196741"/>
                  </a:lnTo>
                  <a:lnTo>
                    <a:pt x="19366" y="150500"/>
                  </a:lnTo>
                  <a:lnTo>
                    <a:pt x="42088" y="108650"/>
                  </a:lnTo>
                  <a:lnTo>
                    <a:pt x="72180" y="72183"/>
                  </a:lnTo>
                  <a:lnTo>
                    <a:pt x="108651" y="42092"/>
                  </a:lnTo>
                  <a:lnTo>
                    <a:pt x="150511" y="19369"/>
                  </a:lnTo>
                  <a:lnTo>
                    <a:pt x="196768" y="5007"/>
                  </a:lnTo>
                  <a:lnTo>
                    <a:pt x="246430" y="0"/>
                  </a:lnTo>
                  <a:lnTo>
                    <a:pt x="3517900" y="0"/>
                  </a:lnTo>
                  <a:lnTo>
                    <a:pt x="3567538" y="5007"/>
                  </a:lnTo>
                  <a:lnTo>
                    <a:pt x="3613779" y="19369"/>
                  </a:lnTo>
                  <a:lnTo>
                    <a:pt x="3655629" y="42092"/>
                  </a:lnTo>
                  <a:lnTo>
                    <a:pt x="3692096" y="72183"/>
                  </a:lnTo>
                  <a:lnTo>
                    <a:pt x="3722187" y="108650"/>
                  </a:lnTo>
                  <a:lnTo>
                    <a:pt x="3744910" y="150500"/>
                  </a:lnTo>
                  <a:lnTo>
                    <a:pt x="3759272" y="196741"/>
                  </a:lnTo>
                  <a:lnTo>
                    <a:pt x="3764279" y="246379"/>
                  </a:lnTo>
                  <a:lnTo>
                    <a:pt x="3764279" y="2217928"/>
                  </a:lnTo>
                  <a:lnTo>
                    <a:pt x="3759272" y="2267566"/>
                  </a:lnTo>
                  <a:lnTo>
                    <a:pt x="3744910" y="2313807"/>
                  </a:lnTo>
                  <a:lnTo>
                    <a:pt x="3722187" y="2355657"/>
                  </a:lnTo>
                  <a:lnTo>
                    <a:pt x="3692096" y="2392124"/>
                  </a:lnTo>
                  <a:lnTo>
                    <a:pt x="3655629" y="2422215"/>
                  </a:lnTo>
                  <a:lnTo>
                    <a:pt x="3613779" y="2444938"/>
                  </a:lnTo>
                  <a:lnTo>
                    <a:pt x="3567538" y="2459300"/>
                  </a:lnTo>
                  <a:lnTo>
                    <a:pt x="3517900" y="2464307"/>
                  </a:lnTo>
                  <a:lnTo>
                    <a:pt x="246430" y="2464307"/>
                  </a:lnTo>
                  <a:lnTo>
                    <a:pt x="196768" y="2459300"/>
                  </a:lnTo>
                  <a:lnTo>
                    <a:pt x="150511" y="2444938"/>
                  </a:lnTo>
                  <a:lnTo>
                    <a:pt x="108651" y="2422215"/>
                  </a:lnTo>
                  <a:lnTo>
                    <a:pt x="72180" y="2392124"/>
                  </a:lnTo>
                  <a:lnTo>
                    <a:pt x="42088" y="2355657"/>
                  </a:lnTo>
                  <a:lnTo>
                    <a:pt x="19366" y="2313807"/>
                  </a:lnTo>
                  <a:lnTo>
                    <a:pt x="5006" y="2267566"/>
                  </a:lnTo>
                  <a:lnTo>
                    <a:pt x="0" y="2217928"/>
                  </a:lnTo>
                  <a:lnTo>
                    <a:pt x="0" y="246379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75916" y="4096512"/>
              <a:ext cx="538480" cy="335280"/>
            </a:xfrm>
            <a:custGeom>
              <a:avLst/>
              <a:gdLst/>
              <a:ahLst/>
              <a:cxnLst/>
              <a:rect l="l" t="t" r="r" b="b"/>
              <a:pathLst>
                <a:path w="538480" h="335279">
                  <a:moveTo>
                    <a:pt x="430402" y="0"/>
                  </a:moveTo>
                  <a:lnTo>
                    <a:pt x="107568" y="0"/>
                  </a:lnTo>
                  <a:lnTo>
                    <a:pt x="107568" y="167640"/>
                  </a:lnTo>
                  <a:lnTo>
                    <a:pt x="0" y="167640"/>
                  </a:lnTo>
                  <a:lnTo>
                    <a:pt x="268985" y="335279"/>
                  </a:lnTo>
                  <a:lnTo>
                    <a:pt x="537971" y="167640"/>
                  </a:lnTo>
                  <a:lnTo>
                    <a:pt x="430402" y="167640"/>
                  </a:lnTo>
                  <a:lnTo>
                    <a:pt x="43040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82192" y="1546987"/>
            <a:ext cx="3503295" cy="2316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5"/>
              </a:spcBef>
            </a:pPr>
            <a:r>
              <a:rPr lang="tr-TR" sz="4000" b="1" i="1" dirty="0" smtClean="0">
                <a:solidFill>
                  <a:srgbClr val="FFC000"/>
                </a:solidFill>
                <a:latin typeface="Calibri"/>
                <a:cs typeface="Calibri"/>
              </a:rPr>
              <a:t>9</a:t>
            </a:r>
          </a:p>
          <a:p>
            <a:pPr marL="101600" algn="ctr">
              <a:lnSpc>
                <a:spcPct val="100000"/>
              </a:lnSpc>
              <a:spcBef>
                <a:spcPts val="105"/>
              </a:spcBef>
            </a:pPr>
            <a:r>
              <a:rPr lang="tr-TR" dirty="0" smtClean="0">
                <a:solidFill>
                  <a:schemeClr val="bg1"/>
                </a:solidFill>
                <a:latin typeface="Calibri"/>
                <a:cs typeface="Calibri"/>
              </a:rPr>
              <a:t>SPORCU AŞAĞIYA GELECEK TC KİMLİK NONUN YANINDAKİ YUVARLAĞA TİK KOYULARAK SAĞ ALTTAKİ MAVİ BUTON SPORCUYA GİT TIKLANACAK</a:t>
            </a:r>
          </a:p>
          <a:p>
            <a:pPr marL="101600">
              <a:lnSpc>
                <a:spcPct val="100000"/>
              </a:lnSpc>
              <a:spcBef>
                <a:spcPts val="105"/>
              </a:spcBef>
            </a:pPr>
            <a:endParaRPr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50494" y="4477258"/>
            <a:ext cx="3989070" cy="2484755"/>
            <a:chOff x="650494" y="4477258"/>
            <a:chExt cx="3989070" cy="2484755"/>
          </a:xfrm>
          <a:solidFill>
            <a:srgbClr val="00B050"/>
          </a:solidFill>
        </p:grpSpPr>
        <p:sp>
          <p:nvSpPr>
            <p:cNvPr id="8" name="object 8"/>
            <p:cNvSpPr/>
            <p:nvPr/>
          </p:nvSpPr>
          <p:spPr>
            <a:xfrm>
              <a:off x="660654" y="4487418"/>
              <a:ext cx="3968750" cy="2464435"/>
            </a:xfrm>
            <a:custGeom>
              <a:avLst/>
              <a:gdLst/>
              <a:ahLst/>
              <a:cxnLst/>
              <a:rect l="l" t="t" r="r" b="b"/>
              <a:pathLst>
                <a:path w="3968750" h="2464434">
                  <a:moveTo>
                    <a:pt x="3722116" y="0"/>
                  </a:moveTo>
                  <a:lnTo>
                    <a:pt x="246430" y="0"/>
                  </a:lnTo>
                  <a:lnTo>
                    <a:pt x="196764" y="5007"/>
                  </a:lnTo>
                  <a:lnTo>
                    <a:pt x="150506" y="19369"/>
                  </a:lnTo>
                  <a:lnTo>
                    <a:pt x="108646" y="42092"/>
                  </a:lnTo>
                  <a:lnTo>
                    <a:pt x="72175" y="72183"/>
                  </a:lnTo>
                  <a:lnTo>
                    <a:pt x="42084" y="108650"/>
                  </a:lnTo>
                  <a:lnTo>
                    <a:pt x="19364" y="150500"/>
                  </a:lnTo>
                  <a:lnTo>
                    <a:pt x="5006" y="196741"/>
                  </a:lnTo>
                  <a:lnTo>
                    <a:pt x="0" y="246380"/>
                  </a:lnTo>
                  <a:lnTo>
                    <a:pt x="0" y="2217928"/>
                  </a:lnTo>
                  <a:lnTo>
                    <a:pt x="5006" y="2267566"/>
                  </a:lnTo>
                  <a:lnTo>
                    <a:pt x="19364" y="2313807"/>
                  </a:lnTo>
                  <a:lnTo>
                    <a:pt x="42084" y="2355657"/>
                  </a:lnTo>
                  <a:lnTo>
                    <a:pt x="72175" y="2392124"/>
                  </a:lnTo>
                  <a:lnTo>
                    <a:pt x="108646" y="2422215"/>
                  </a:lnTo>
                  <a:lnTo>
                    <a:pt x="150506" y="2444938"/>
                  </a:lnTo>
                  <a:lnTo>
                    <a:pt x="196764" y="2459300"/>
                  </a:lnTo>
                  <a:lnTo>
                    <a:pt x="246430" y="2464308"/>
                  </a:lnTo>
                  <a:lnTo>
                    <a:pt x="3722116" y="2464308"/>
                  </a:lnTo>
                  <a:lnTo>
                    <a:pt x="3771754" y="2459300"/>
                  </a:lnTo>
                  <a:lnTo>
                    <a:pt x="3817995" y="2444938"/>
                  </a:lnTo>
                  <a:lnTo>
                    <a:pt x="3859845" y="2422215"/>
                  </a:lnTo>
                  <a:lnTo>
                    <a:pt x="3896312" y="2392124"/>
                  </a:lnTo>
                  <a:lnTo>
                    <a:pt x="3926403" y="2355657"/>
                  </a:lnTo>
                  <a:lnTo>
                    <a:pt x="3949126" y="2313807"/>
                  </a:lnTo>
                  <a:lnTo>
                    <a:pt x="3963488" y="2267566"/>
                  </a:lnTo>
                  <a:lnTo>
                    <a:pt x="3968496" y="2217928"/>
                  </a:lnTo>
                  <a:lnTo>
                    <a:pt x="3968496" y="246380"/>
                  </a:lnTo>
                  <a:lnTo>
                    <a:pt x="3963488" y="196741"/>
                  </a:lnTo>
                  <a:lnTo>
                    <a:pt x="3949126" y="150500"/>
                  </a:lnTo>
                  <a:lnTo>
                    <a:pt x="3926403" y="108650"/>
                  </a:lnTo>
                  <a:lnTo>
                    <a:pt x="3896312" y="72183"/>
                  </a:lnTo>
                  <a:lnTo>
                    <a:pt x="3859845" y="42092"/>
                  </a:lnTo>
                  <a:lnTo>
                    <a:pt x="3817995" y="19369"/>
                  </a:lnTo>
                  <a:lnTo>
                    <a:pt x="3771754" y="5007"/>
                  </a:lnTo>
                  <a:lnTo>
                    <a:pt x="37221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0654" y="4487418"/>
              <a:ext cx="3968750" cy="2464435"/>
            </a:xfrm>
            <a:custGeom>
              <a:avLst/>
              <a:gdLst/>
              <a:ahLst/>
              <a:cxnLst/>
              <a:rect l="l" t="t" r="r" b="b"/>
              <a:pathLst>
                <a:path w="3968750" h="2464434">
                  <a:moveTo>
                    <a:pt x="0" y="246380"/>
                  </a:moveTo>
                  <a:lnTo>
                    <a:pt x="5006" y="196741"/>
                  </a:lnTo>
                  <a:lnTo>
                    <a:pt x="19364" y="150500"/>
                  </a:lnTo>
                  <a:lnTo>
                    <a:pt x="42084" y="108650"/>
                  </a:lnTo>
                  <a:lnTo>
                    <a:pt x="72175" y="72183"/>
                  </a:lnTo>
                  <a:lnTo>
                    <a:pt x="108646" y="42092"/>
                  </a:lnTo>
                  <a:lnTo>
                    <a:pt x="150506" y="19369"/>
                  </a:lnTo>
                  <a:lnTo>
                    <a:pt x="196764" y="5007"/>
                  </a:lnTo>
                  <a:lnTo>
                    <a:pt x="246430" y="0"/>
                  </a:lnTo>
                  <a:lnTo>
                    <a:pt x="3722116" y="0"/>
                  </a:lnTo>
                  <a:lnTo>
                    <a:pt x="3771754" y="5007"/>
                  </a:lnTo>
                  <a:lnTo>
                    <a:pt x="3817995" y="19369"/>
                  </a:lnTo>
                  <a:lnTo>
                    <a:pt x="3859845" y="42092"/>
                  </a:lnTo>
                  <a:lnTo>
                    <a:pt x="3896312" y="72183"/>
                  </a:lnTo>
                  <a:lnTo>
                    <a:pt x="3926403" y="108650"/>
                  </a:lnTo>
                  <a:lnTo>
                    <a:pt x="3949126" y="150500"/>
                  </a:lnTo>
                  <a:lnTo>
                    <a:pt x="3963488" y="196741"/>
                  </a:lnTo>
                  <a:lnTo>
                    <a:pt x="3968496" y="246380"/>
                  </a:lnTo>
                  <a:lnTo>
                    <a:pt x="3968496" y="2217928"/>
                  </a:lnTo>
                  <a:lnTo>
                    <a:pt x="3963488" y="2267566"/>
                  </a:lnTo>
                  <a:lnTo>
                    <a:pt x="3949126" y="2313807"/>
                  </a:lnTo>
                  <a:lnTo>
                    <a:pt x="3926403" y="2355657"/>
                  </a:lnTo>
                  <a:lnTo>
                    <a:pt x="3896312" y="2392124"/>
                  </a:lnTo>
                  <a:lnTo>
                    <a:pt x="3859845" y="2422215"/>
                  </a:lnTo>
                  <a:lnTo>
                    <a:pt x="3817995" y="2444938"/>
                  </a:lnTo>
                  <a:lnTo>
                    <a:pt x="3771754" y="2459300"/>
                  </a:lnTo>
                  <a:lnTo>
                    <a:pt x="3722116" y="2464308"/>
                  </a:lnTo>
                  <a:lnTo>
                    <a:pt x="246430" y="2464308"/>
                  </a:lnTo>
                  <a:lnTo>
                    <a:pt x="196764" y="2459300"/>
                  </a:lnTo>
                  <a:lnTo>
                    <a:pt x="150506" y="2444938"/>
                  </a:lnTo>
                  <a:lnTo>
                    <a:pt x="108646" y="2422215"/>
                  </a:lnTo>
                  <a:lnTo>
                    <a:pt x="72175" y="2392124"/>
                  </a:lnTo>
                  <a:lnTo>
                    <a:pt x="42084" y="2355657"/>
                  </a:lnTo>
                  <a:lnTo>
                    <a:pt x="19364" y="2313807"/>
                  </a:lnTo>
                  <a:lnTo>
                    <a:pt x="5006" y="2267566"/>
                  </a:lnTo>
                  <a:lnTo>
                    <a:pt x="0" y="2217928"/>
                  </a:lnTo>
                  <a:lnTo>
                    <a:pt x="0" y="246380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02335" y="5226812"/>
            <a:ext cx="3680460" cy="1166024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065" marR="5080" indent="1270" algn="ctr">
              <a:lnSpc>
                <a:spcPct val="91500"/>
              </a:lnSpc>
              <a:spcBef>
                <a:spcPts val="259"/>
              </a:spcBef>
            </a:pPr>
            <a:r>
              <a:rPr lang="tr-TR"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SPORCU SİSTEME KAYITLI İSE BİLGİLERİ OTOMATİK GELECEK ÜST KISIMDA BULUNAN OKUL OYUNCU KART BUTONU TIKLANACAK  ( </a:t>
            </a:r>
            <a:r>
              <a:rPr lang="tr-TR" sz="16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KAYITLI SPORCULAR İÇİN YARDIM ALMAYA 14.SLAYTTAN DEVAM EDİN )</a:t>
            </a:r>
            <a:endParaRPr sz="16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74237" y="6879507"/>
            <a:ext cx="3988435" cy="2844165"/>
            <a:chOff x="650748" y="7002780"/>
            <a:chExt cx="3988435" cy="2844165"/>
          </a:xfrm>
          <a:solidFill>
            <a:srgbClr val="00B050"/>
          </a:solidFill>
        </p:grpSpPr>
        <p:sp>
          <p:nvSpPr>
            <p:cNvPr id="12" name="object 12"/>
            <p:cNvSpPr/>
            <p:nvPr/>
          </p:nvSpPr>
          <p:spPr>
            <a:xfrm>
              <a:off x="2375915" y="7002780"/>
              <a:ext cx="538480" cy="317500"/>
            </a:xfrm>
            <a:custGeom>
              <a:avLst/>
              <a:gdLst/>
              <a:ahLst/>
              <a:cxnLst/>
              <a:rect l="l" t="t" r="r" b="b"/>
              <a:pathLst>
                <a:path w="538480" h="317500">
                  <a:moveTo>
                    <a:pt x="430402" y="0"/>
                  </a:moveTo>
                  <a:lnTo>
                    <a:pt x="107568" y="0"/>
                  </a:lnTo>
                  <a:lnTo>
                    <a:pt x="107568" y="158495"/>
                  </a:lnTo>
                  <a:lnTo>
                    <a:pt x="0" y="158495"/>
                  </a:lnTo>
                  <a:lnTo>
                    <a:pt x="268985" y="316991"/>
                  </a:lnTo>
                  <a:lnTo>
                    <a:pt x="537971" y="158495"/>
                  </a:lnTo>
                  <a:lnTo>
                    <a:pt x="430402" y="158495"/>
                  </a:lnTo>
                  <a:lnTo>
                    <a:pt x="43040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0654" y="7373874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3722243" y="0"/>
                  </a:moveTo>
                  <a:lnTo>
                    <a:pt x="246278" y="0"/>
                  </a:lnTo>
                  <a:lnTo>
                    <a:pt x="196644" y="5002"/>
                  </a:lnTo>
                  <a:lnTo>
                    <a:pt x="150415" y="19349"/>
                  </a:lnTo>
                  <a:lnTo>
                    <a:pt x="108581" y="42052"/>
                  </a:lnTo>
                  <a:lnTo>
                    <a:pt x="72132" y="72120"/>
                  </a:lnTo>
                  <a:lnTo>
                    <a:pt x="42060" y="108563"/>
                  </a:lnTo>
                  <a:lnTo>
                    <a:pt x="19353" y="150393"/>
                  </a:lnTo>
                  <a:lnTo>
                    <a:pt x="5003" y="196620"/>
                  </a:lnTo>
                  <a:lnTo>
                    <a:pt x="0" y="246253"/>
                  </a:lnTo>
                  <a:lnTo>
                    <a:pt x="0" y="2216531"/>
                  </a:lnTo>
                  <a:lnTo>
                    <a:pt x="5003" y="2266163"/>
                  </a:lnTo>
                  <a:lnTo>
                    <a:pt x="19353" y="2312390"/>
                  </a:lnTo>
                  <a:lnTo>
                    <a:pt x="42060" y="2354220"/>
                  </a:lnTo>
                  <a:lnTo>
                    <a:pt x="72132" y="2390663"/>
                  </a:lnTo>
                  <a:lnTo>
                    <a:pt x="108581" y="2420731"/>
                  </a:lnTo>
                  <a:lnTo>
                    <a:pt x="150415" y="2443434"/>
                  </a:lnTo>
                  <a:lnTo>
                    <a:pt x="196644" y="2457781"/>
                  </a:lnTo>
                  <a:lnTo>
                    <a:pt x="246278" y="2462784"/>
                  </a:lnTo>
                  <a:lnTo>
                    <a:pt x="3722243" y="2462784"/>
                  </a:lnTo>
                  <a:lnTo>
                    <a:pt x="3771875" y="2457781"/>
                  </a:lnTo>
                  <a:lnTo>
                    <a:pt x="3818102" y="2443434"/>
                  </a:lnTo>
                  <a:lnTo>
                    <a:pt x="3859932" y="2420731"/>
                  </a:lnTo>
                  <a:lnTo>
                    <a:pt x="3896375" y="2390663"/>
                  </a:lnTo>
                  <a:lnTo>
                    <a:pt x="3926443" y="2354220"/>
                  </a:lnTo>
                  <a:lnTo>
                    <a:pt x="3949146" y="2312390"/>
                  </a:lnTo>
                  <a:lnTo>
                    <a:pt x="3963493" y="2266163"/>
                  </a:lnTo>
                  <a:lnTo>
                    <a:pt x="3968496" y="2216531"/>
                  </a:lnTo>
                  <a:lnTo>
                    <a:pt x="3968496" y="246253"/>
                  </a:lnTo>
                  <a:lnTo>
                    <a:pt x="3963493" y="196620"/>
                  </a:lnTo>
                  <a:lnTo>
                    <a:pt x="3949146" y="150393"/>
                  </a:lnTo>
                  <a:lnTo>
                    <a:pt x="3926443" y="108563"/>
                  </a:lnTo>
                  <a:lnTo>
                    <a:pt x="3896375" y="72120"/>
                  </a:lnTo>
                  <a:lnTo>
                    <a:pt x="3859932" y="42052"/>
                  </a:lnTo>
                  <a:lnTo>
                    <a:pt x="3818102" y="19349"/>
                  </a:lnTo>
                  <a:lnTo>
                    <a:pt x="3771875" y="5002"/>
                  </a:lnTo>
                  <a:lnTo>
                    <a:pt x="372224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0654" y="7373874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0" y="246253"/>
                  </a:moveTo>
                  <a:lnTo>
                    <a:pt x="5003" y="196620"/>
                  </a:lnTo>
                  <a:lnTo>
                    <a:pt x="19353" y="150393"/>
                  </a:lnTo>
                  <a:lnTo>
                    <a:pt x="42060" y="108563"/>
                  </a:lnTo>
                  <a:lnTo>
                    <a:pt x="72132" y="72120"/>
                  </a:lnTo>
                  <a:lnTo>
                    <a:pt x="108581" y="42052"/>
                  </a:lnTo>
                  <a:lnTo>
                    <a:pt x="150415" y="19349"/>
                  </a:lnTo>
                  <a:lnTo>
                    <a:pt x="196644" y="5002"/>
                  </a:lnTo>
                  <a:lnTo>
                    <a:pt x="246278" y="0"/>
                  </a:lnTo>
                  <a:lnTo>
                    <a:pt x="3722243" y="0"/>
                  </a:lnTo>
                  <a:lnTo>
                    <a:pt x="3771875" y="5002"/>
                  </a:lnTo>
                  <a:lnTo>
                    <a:pt x="3818102" y="19349"/>
                  </a:lnTo>
                  <a:lnTo>
                    <a:pt x="3859932" y="42052"/>
                  </a:lnTo>
                  <a:lnTo>
                    <a:pt x="3896375" y="72120"/>
                  </a:lnTo>
                  <a:lnTo>
                    <a:pt x="3926443" y="108563"/>
                  </a:lnTo>
                  <a:lnTo>
                    <a:pt x="3949146" y="150393"/>
                  </a:lnTo>
                  <a:lnTo>
                    <a:pt x="3963493" y="196620"/>
                  </a:lnTo>
                  <a:lnTo>
                    <a:pt x="3968496" y="246253"/>
                  </a:lnTo>
                  <a:lnTo>
                    <a:pt x="3968496" y="2216531"/>
                  </a:lnTo>
                  <a:lnTo>
                    <a:pt x="3963493" y="2266163"/>
                  </a:lnTo>
                  <a:lnTo>
                    <a:pt x="3949146" y="2312390"/>
                  </a:lnTo>
                  <a:lnTo>
                    <a:pt x="3926443" y="2354220"/>
                  </a:lnTo>
                  <a:lnTo>
                    <a:pt x="3896375" y="2390663"/>
                  </a:lnTo>
                  <a:lnTo>
                    <a:pt x="3859932" y="2420731"/>
                  </a:lnTo>
                  <a:lnTo>
                    <a:pt x="3818102" y="2443434"/>
                  </a:lnTo>
                  <a:lnTo>
                    <a:pt x="3771875" y="2457781"/>
                  </a:lnTo>
                  <a:lnTo>
                    <a:pt x="3722243" y="2462784"/>
                  </a:lnTo>
                  <a:lnTo>
                    <a:pt x="246278" y="2462784"/>
                  </a:lnTo>
                  <a:lnTo>
                    <a:pt x="196644" y="2457781"/>
                  </a:lnTo>
                  <a:lnTo>
                    <a:pt x="150415" y="2443434"/>
                  </a:lnTo>
                  <a:lnTo>
                    <a:pt x="108581" y="2420731"/>
                  </a:lnTo>
                  <a:lnTo>
                    <a:pt x="72132" y="2390663"/>
                  </a:lnTo>
                  <a:lnTo>
                    <a:pt x="42060" y="2354220"/>
                  </a:lnTo>
                  <a:lnTo>
                    <a:pt x="19353" y="2312390"/>
                  </a:lnTo>
                  <a:lnTo>
                    <a:pt x="5003" y="2266163"/>
                  </a:lnTo>
                  <a:lnTo>
                    <a:pt x="0" y="2216531"/>
                  </a:lnTo>
                  <a:lnTo>
                    <a:pt x="0" y="246253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2375916" y="9898380"/>
            <a:ext cx="538480" cy="372110"/>
          </a:xfrm>
          <a:custGeom>
            <a:avLst/>
            <a:gdLst/>
            <a:ahLst/>
            <a:cxnLst/>
            <a:rect l="l" t="t" r="r" b="b"/>
            <a:pathLst>
              <a:path w="538480" h="372109">
                <a:moveTo>
                  <a:pt x="430402" y="0"/>
                </a:moveTo>
                <a:lnTo>
                  <a:pt x="107568" y="0"/>
                </a:lnTo>
                <a:lnTo>
                  <a:pt x="107568" y="185927"/>
                </a:lnTo>
                <a:lnTo>
                  <a:pt x="0" y="185927"/>
                </a:lnTo>
                <a:lnTo>
                  <a:pt x="268985" y="371855"/>
                </a:lnTo>
                <a:lnTo>
                  <a:pt x="537971" y="185927"/>
                </a:lnTo>
                <a:lnTo>
                  <a:pt x="430402" y="185927"/>
                </a:lnTo>
                <a:lnTo>
                  <a:pt x="430402" y="0"/>
                </a:lnTo>
                <a:close/>
              </a:path>
            </a:pathLst>
          </a:custGeom>
          <a:solidFill>
            <a:srgbClr val="AF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49464" y="10333482"/>
            <a:ext cx="3979940" cy="2526157"/>
            <a:chOff x="649464" y="10333482"/>
            <a:chExt cx="3979940" cy="2526157"/>
          </a:xfrm>
          <a:solidFill>
            <a:srgbClr val="00B050"/>
          </a:solidFill>
        </p:grpSpPr>
        <p:sp>
          <p:nvSpPr>
            <p:cNvPr id="17" name="object 17"/>
            <p:cNvSpPr/>
            <p:nvPr/>
          </p:nvSpPr>
          <p:spPr>
            <a:xfrm>
              <a:off x="660654" y="10333482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3722243" y="0"/>
                  </a:moveTo>
                  <a:lnTo>
                    <a:pt x="246278" y="0"/>
                  </a:lnTo>
                  <a:lnTo>
                    <a:pt x="196644" y="5002"/>
                  </a:lnTo>
                  <a:lnTo>
                    <a:pt x="150415" y="19349"/>
                  </a:lnTo>
                  <a:lnTo>
                    <a:pt x="108581" y="42052"/>
                  </a:lnTo>
                  <a:lnTo>
                    <a:pt x="72132" y="72120"/>
                  </a:lnTo>
                  <a:lnTo>
                    <a:pt x="42060" y="108563"/>
                  </a:lnTo>
                  <a:lnTo>
                    <a:pt x="19353" y="150393"/>
                  </a:lnTo>
                  <a:lnTo>
                    <a:pt x="5003" y="196620"/>
                  </a:lnTo>
                  <a:lnTo>
                    <a:pt x="0" y="246252"/>
                  </a:lnTo>
                  <a:lnTo>
                    <a:pt x="0" y="2216505"/>
                  </a:lnTo>
                  <a:lnTo>
                    <a:pt x="5003" y="2266139"/>
                  </a:lnTo>
                  <a:lnTo>
                    <a:pt x="19353" y="2312368"/>
                  </a:lnTo>
                  <a:lnTo>
                    <a:pt x="42060" y="2354202"/>
                  </a:lnTo>
                  <a:lnTo>
                    <a:pt x="72132" y="2390651"/>
                  </a:lnTo>
                  <a:lnTo>
                    <a:pt x="108581" y="2420723"/>
                  </a:lnTo>
                  <a:lnTo>
                    <a:pt x="150415" y="2443430"/>
                  </a:lnTo>
                  <a:lnTo>
                    <a:pt x="196644" y="2457780"/>
                  </a:lnTo>
                  <a:lnTo>
                    <a:pt x="246278" y="2462784"/>
                  </a:lnTo>
                  <a:lnTo>
                    <a:pt x="3722243" y="2462784"/>
                  </a:lnTo>
                  <a:lnTo>
                    <a:pt x="3771875" y="2457780"/>
                  </a:lnTo>
                  <a:lnTo>
                    <a:pt x="3818102" y="2443430"/>
                  </a:lnTo>
                  <a:lnTo>
                    <a:pt x="3859932" y="2420723"/>
                  </a:lnTo>
                  <a:lnTo>
                    <a:pt x="3896375" y="2390651"/>
                  </a:lnTo>
                  <a:lnTo>
                    <a:pt x="3926443" y="2354202"/>
                  </a:lnTo>
                  <a:lnTo>
                    <a:pt x="3949146" y="2312368"/>
                  </a:lnTo>
                  <a:lnTo>
                    <a:pt x="3963493" y="2266139"/>
                  </a:lnTo>
                  <a:lnTo>
                    <a:pt x="3968496" y="2216505"/>
                  </a:lnTo>
                  <a:lnTo>
                    <a:pt x="3968496" y="246252"/>
                  </a:lnTo>
                  <a:lnTo>
                    <a:pt x="3963493" y="196620"/>
                  </a:lnTo>
                  <a:lnTo>
                    <a:pt x="3949146" y="150393"/>
                  </a:lnTo>
                  <a:lnTo>
                    <a:pt x="3926443" y="108563"/>
                  </a:lnTo>
                  <a:lnTo>
                    <a:pt x="3896375" y="72120"/>
                  </a:lnTo>
                  <a:lnTo>
                    <a:pt x="3859932" y="42052"/>
                  </a:lnTo>
                  <a:lnTo>
                    <a:pt x="3818102" y="19349"/>
                  </a:lnTo>
                  <a:lnTo>
                    <a:pt x="3771875" y="5002"/>
                  </a:lnTo>
                  <a:lnTo>
                    <a:pt x="372224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9464" y="10396474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0" y="246252"/>
                  </a:moveTo>
                  <a:lnTo>
                    <a:pt x="5003" y="196620"/>
                  </a:lnTo>
                  <a:lnTo>
                    <a:pt x="19353" y="150393"/>
                  </a:lnTo>
                  <a:lnTo>
                    <a:pt x="42060" y="108563"/>
                  </a:lnTo>
                  <a:lnTo>
                    <a:pt x="72132" y="72120"/>
                  </a:lnTo>
                  <a:lnTo>
                    <a:pt x="108581" y="42052"/>
                  </a:lnTo>
                  <a:lnTo>
                    <a:pt x="150415" y="19349"/>
                  </a:lnTo>
                  <a:lnTo>
                    <a:pt x="196644" y="5002"/>
                  </a:lnTo>
                  <a:lnTo>
                    <a:pt x="246278" y="0"/>
                  </a:lnTo>
                  <a:lnTo>
                    <a:pt x="3722243" y="0"/>
                  </a:lnTo>
                  <a:lnTo>
                    <a:pt x="3771875" y="5002"/>
                  </a:lnTo>
                  <a:lnTo>
                    <a:pt x="3818102" y="19349"/>
                  </a:lnTo>
                  <a:lnTo>
                    <a:pt x="3859932" y="42052"/>
                  </a:lnTo>
                  <a:lnTo>
                    <a:pt x="3896375" y="72120"/>
                  </a:lnTo>
                  <a:lnTo>
                    <a:pt x="3926443" y="108563"/>
                  </a:lnTo>
                  <a:lnTo>
                    <a:pt x="3949146" y="150393"/>
                  </a:lnTo>
                  <a:lnTo>
                    <a:pt x="3963493" y="196620"/>
                  </a:lnTo>
                  <a:lnTo>
                    <a:pt x="3968496" y="246252"/>
                  </a:lnTo>
                  <a:lnTo>
                    <a:pt x="3968496" y="2216505"/>
                  </a:lnTo>
                  <a:lnTo>
                    <a:pt x="3963493" y="2266139"/>
                  </a:lnTo>
                  <a:lnTo>
                    <a:pt x="3949146" y="2312368"/>
                  </a:lnTo>
                  <a:lnTo>
                    <a:pt x="3926443" y="2354202"/>
                  </a:lnTo>
                  <a:lnTo>
                    <a:pt x="3896375" y="2390651"/>
                  </a:lnTo>
                  <a:lnTo>
                    <a:pt x="3859932" y="2420723"/>
                  </a:lnTo>
                  <a:lnTo>
                    <a:pt x="3818102" y="2443430"/>
                  </a:lnTo>
                  <a:lnTo>
                    <a:pt x="3771875" y="2457780"/>
                  </a:lnTo>
                  <a:lnTo>
                    <a:pt x="3722243" y="2462784"/>
                  </a:lnTo>
                  <a:lnTo>
                    <a:pt x="246278" y="2462784"/>
                  </a:lnTo>
                  <a:lnTo>
                    <a:pt x="196644" y="2457780"/>
                  </a:lnTo>
                  <a:lnTo>
                    <a:pt x="150415" y="2443430"/>
                  </a:lnTo>
                  <a:lnTo>
                    <a:pt x="108581" y="2420723"/>
                  </a:lnTo>
                  <a:lnTo>
                    <a:pt x="72132" y="2390651"/>
                  </a:lnTo>
                  <a:lnTo>
                    <a:pt x="42060" y="2354202"/>
                  </a:lnTo>
                  <a:lnTo>
                    <a:pt x="19353" y="2312368"/>
                  </a:lnTo>
                  <a:lnTo>
                    <a:pt x="5003" y="2266139"/>
                  </a:lnTo>
                  <a:lnTo>
                    <a:pt x="0" y="2216505"/>
                  </a:lnTo>
                  <a:lnTo>
                    <a:pt x="0" y="246252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30072" y="10145434"/>
            <a:ext cx="3573145" cy="779701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lang="tr-TR" sz="4050" b="1" i="1" dirty="0" smtClean="0">
                <a:solidFill>
                  <a:srgbClr val="FFC000"/>
                </a:solidFill>
                <a:latin typeface="Calibri"/>
                <a:cs typeface="Calibri"/>
              </a:rPr>
              <a:t>12</a:t>
            </a:r>
            <a:endParaRPr sz="405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28952" y="403098"/>
            <a:ext cx="32365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Spor </a:t>
            </a:r>
            <a:r>
              <a:rPr sz="1600" spc="-5" dirty="0">
                <a:latin typeface="Calibri"/>
                <a:cs typeface="Calibri"/>
              </a:rPr>
              <a:t>Bilgi </a:t>
            </a:r>
            <a:r>
              <a:rPr sz="1600" spc="-10" dirty="0">
                <a:latin typeface="Calibri"/>
                <a:cs typeface="Calibri"/>
              </a:rPr>
              <a:t>Sistemi </a:t>
            </a:r>
            <a:r>
              <a:rPr sz="1600" spc="-15" dirty="0">
                <a:latin typeface="Calibri"/>
                <a:cs typeface="Calibri"/>
              </a:rPr>
              <a:t>Okul </a:t>
            </a:r>
            <a:r>
              <a:rPr sz="1600" spc="-10" dirty="0">
                <a:latin typeface="Calibri"/>
                <a:cs typeface="Calibri"/>
              </a:rPr>
              <a:t>Sporları </a:t>
            </a:r>
            <a:r>
              <a:rPr sz="1600" spc="-5" dirty="0">
                <a:latin typeface="Calibri"/>
                <a:cs typeface="Calibri"/>
              </a:rPr>
              <a:t>Modülü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Okul </a:t>
            </a:r>
            <a:r>
              <a:rPr sz="1600" b="1" spc="-5" dirty="0">
                <a:latin typeface="Calibri"/>
                <a:cs typeface="Calibri"/>
              </a:rPr>
              <a:t>Kullanıcılarının </a:t>
            </a:r>
            <a:r>
              <a:rPr sz="1600" b="1" spc="-20" dirty="0">
                <a:latin typeface="Calibri"/>
                <a:cs typeface="Calibri"/>
              </a:rPr>
              <a:t>Yapması </a:t>
            </a:r>
            <a:r>
              <a:rPr sz="1600" b="1" spc="-15" dirty="0">
                <a:latin typeface="Calibri"/>
                <a:cs typeface="Calibri"/>
              </a:rPr>
              <a:t>Gereken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İşlemler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İle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İlgili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Bilgilendirme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452" y="166116"/>
            <a:ext cx="1164336" cy="1165860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872744" y="4451731"/>
            <a:ext cx="656208" cy="6367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4050" b="1" i="1" dirty="0" smtClean="0">
                <a:solidFill>
                  <a:srgbClr val="FFC000"/>
                </a:solidFill>
                <a:latin typeface="Calibri"/>
                <a:cs typeface="Calibri"/>
              </a:rPr>
              <a:t>10</a:t>
            </a:r>
            <a:endParaRPr sz="4050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8858" y="7277165"/>
            <a:ext cx="3535679" cy="2575257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555"/>
              </a:spcBef>
            </a:pPr>
            <a:r>
              <a:rPr lang="tr-TR" sz="4050" b="1" i="1" dirty="0" smtClean="0">
                <a:solidFill>
                  <a:srgbClr val="FFC000"/>
                </a:solidFill>
                <a:latin typeface="Calibri"/>
                <a:cs typeface="Calibri"/>
              </a:rPr>
              <a:t>11</a:t>
            </a:r>
          </a:p>
          <a:p>
            <a:pPr marL="17145" algn="ctr">
              <a:lnSpc>
                <a:spcPct val="100000"/>
              </a:lnSpc>
              <a:spcBef>
                <a:spcPts val="1555"/>
              </a:spcBef>
            </a:pPr>
            <a:r>
              <a:rPr lang="tr-TR" sz="1600" b="1" i="1" dirty="0" smtClean="0">
                <a:solidFill>
                  <a:schemeClr val="bg1"/>
                </a:solidFill>
                <a:latin typeface="Calibri"/>
                <a:cs typeface="Calibri"/>
              </a:rPr>
              <a:t>EĞER SPORCU KAYITLI DEĞİL İSE SPORCU ARA KISMINA TC KİMLİK NO YAZILIP  SAĞ TARAFTAKİ YEŞİL ARAMA BUTONUNA BASTIĞIMIZDA SPORCU SİSTEME KAYITLI OLMADIĞI İÇİN BİLGİLERİ GELMEYECEK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065" marR="5080" indent="635" algn="ctr">
              <a:lnSpc>
                <a:spcPct val="91600"/>
              </a:lnSpc>
              <a:spcBef>
                <a:spcPts val="730"/>
              </a:spcBef>
            </a:pPr>
            <a:endParaRPr lang="tr-TR" sz="1600" spc="-15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3" name="Resim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41" y="1605476"/>
            <a:ext cx="4756913" cy="23128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08" y="4487419"/>
            <a:ext cx="4702046" cy="23385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08" y="7250601"/>
            <a:ext cx="4702045" cy="24631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08" y="10493375"/>
            <a:ext cx="4702045" cy="220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Dikdörtgen 22"/>
          <p:cNvSpPr/>
          <p:nvPr/>
        </p:nvSpPr>
        <p:spPr>
          <a:xfrm>
            <a:off x="157339" y="11203390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pc="-15" dirty="0" smtClean="0">
                <a:solidFill>
                  <a:srgbClr val="FFFFFF"/>
                </a:solidFill>
                <a:cs typeface="Calibri"/>
              </a:rPr>
              <a:t>SAĞ ALTA BULUNAN MAVİ BUTONA  </a:t>
            </a:r>
          </a:p>
          <a:p>
            <a:pPr algn="ctr"/>
            <a:r>
              <a:rPr lang="tr-TR" spc="-15" dirty="0" smtClean="0">
                <a:solidFill>
                  <a:srgbClr val="FFFFFF"/>
                </a:solidFill>
                <a:cs typeface="Calibri"/>
              </a:rPr>
              <a:t>( BULUNAMAYANI EKLEMEK İÇİN TIKLAYINA BASILACAK 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38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466" y="1567942"/>
            <a:ext cx="4110990" cy="2863850"/>
            <a:chOff x="426466" y="1567942"/>
            <a:chExt cx="4110990" cy="2863850"/>
          </a:xfrm>
          <a:solidFill>
            <a:srgbClr val="00B050"/>
          </a:solidFill>
        </p:grpSpPr>
        <p:sp>
          <p:nvSpPr>
            <p:cNvPr id="3" name="object 3"/>
            <p:cNvSpPr/>
            <p:nvPr/>
          </p:nvSpPr>
          <p:spPr>
            <a:xfrm>
              <a:off x="436626" y="1578102"/>
              <a:ext cx="4090670" cy="2464435"/>
            </a:xfrm>
            <a:custGeom>
              <a:avLst/>
              <a:gdLst/>
              <a:ahLst/>
              <a:cxnLst/>
              <a:rect l="l" t="t" r="r" b="b"/>
              <a:pathLst>
                <a:path w="4090670" h="2464435">
                  <a:moveTo>
                    <a:pt x="3844036" y="0"/>
                  </a:moveTo>
                  <a:lnTo>
                    <a:pt x="246430" y="0"/>
                  </a:lnTo>
                  <a:lnTo>
                    <a:pt x="196764" y="5007"/>
                  </a:lnTo>
                  <a:lnTo>
                    <a:pt x="150506" y="19369"/>
                  </a:lnTo>
                  <a:lnTo>
                    <a:pt x="108646" y="42092"/>
                  </a:lnTo>
                  <a:lnTo>
                    <a:pt x="72175" y="72183"/>
                  </a:lnTo>
                  <a:lnTo>
                    <a:pt x="42084" y="108650"/>
                  </a:lnTo>
                  <a:lnTo>
                    <a:pt x="19364" y="150500"/>
                  </a:lnTo>
                  <a:lnTo>
                    <a:pt x="5006" y="196741"/>
                  </a:lnTo>
                  <a:lnTo>
                    <a:pt x="0" y="246379"/>
                  </a:lnTo>
                  <a:lnTo>
                    <a:pt x="0" y="2217928"/>
                  </a:lnTo>
                  <a:lnTo>
                    <a:pt x="5006" y="2267566"/>
                  </a:lnTo>
                  <a:lnTo>
                    <a:pt x="19364" y="2313807"/>
                  </a:lnTo>
                  <a:lnTo>
                    <a:pt x="42084" y="2355657"/>
                  </a:lnTo>
                  <a:lnTo>
                    <a:pt x="72175" y="2392124"/>
                  </a:lnTo>
                  <a:lnTo>
                    <a:pt x="108646" y="2422215"/>
                  </a:lnTo>
                  <a:lnTo>
                    <a:pt x="150506" y="2444938"/>
                  </a:lnTo>
                  <a:lnTo>
                    <a:pt x="196764" y="2459300"/>
                  </a:lnTo>
                  <a:lnTo>
                    <a:pt x="246430" y="2464307"/>
                  </a:lnTo>
                  <a:lnTo>
                    <a:pt x="3844036" y="2464307"/>
                  </a:lnTo>
                  <a:lnTo>
                    <a:pt x="3893674" y="2459300"/>
                  </a:lnTo>
                  <a:lnTo>
                    <a:pt x="3939915" y="2444938"/>
                  </a:lnTo>
                  <a:lnTo>
                    <a:pt x="3981765" y="2422215"/>
                  </a:lnTo>
                  <a:lnTo>
                    <a:pt x="4018232" y="2392124"/>
                  </a:lnTo>
                  <a:lnTo>
                    <a:pt x="4048323" y="2355657"/>
                  </a:lnTo>
                  <a:lnTo>
                    <a:pt x="4071046" y="2313807"/>
                  </a:lnTo>
                  <a:lnTo>
                    <a:pt x="4085408" y="2267566"/>
                  </a:lnTo>
                  <a:lnTo>
                    <a:pt x="4090416" y="2217928"/>
                  </a:lnTo>
                  <a:lnTo>
                    <a:pt x="4090416" y="246379"/>
                  </a:lnTo>
                  <a:lnTo>
                    <a:pt x="4085408" y="196741"/>
                  </a:lnTo>
                  <a:lnTo>
                    <a:pt x="4071046" y="150500"/>
                  </a:lnTo>
                  <a:lnTo>
                    <a:pt x="4048323" y="108650"/>
                  </a:lnTo>
                  <a:lnTo>
                    <a:pt x="4018232" y="72183"/>
                  </a:lnTo>
                  <a:lnTo>
                    <a:pt x="3981765" y="42092"/>
                  </a:lnTo>
                  <a:lnTo>
                    <a:pt x="3939915" y="19369"/>
                  </a:lnTo>
                  <a:lnTo>
                    <a:pt x="3893674" y="5007"/>
                  </a:lnTo>
                  <a:lnTo>
                    <a:pt x="384403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6626" y="1578102"/>
              <a:ext cx="4090670" cy="2464435"/>
            </a:xfrm>
            <a:custGeom>
              <a:avLst/>
              <a:gdLst/>
              <a:ahLst/>
              <a:cxnLst/>
              <a:rect l="l" t="t" r="r" b="b"/>
              <a:pathLst>
                <a:path w="4090670" h="2464435">
                  <a:moveTo>
                    <a:pt x="0" y="246379"/>
                  </a:moveTo>
                  <a:lnTo>
                    <a:pt x="5006" y="196741"/>
                  </a:lnTo>
                  <a:lnTo>
                    <a:pt x="19364" y="150500"/>
                  </a:lnTo>
                  <a:lnTo>
                    <a:pt x="42084" y="108650"/>
                  </a:lnTo>
                  <a:lnTo>
                    <a:pt x="72175" y="72183"/>
                  </a:lnTo>
                  <a:lnTo>
                    <a:pt x="108646" y="42092"/>
                  </a:lnTo>
                  <a:lnTo>
                    <a:pt x="150506" y="19369"/>
                  </a:lnTo>
                  <a:lnTo>
                    <a:pt x="196764" y="5007"/>
                  </a:lnTo>
                  <a:lnTo>
                    <a:pt x="246430" y="0"/>
                  </a:lnTo>
                  <a:lnTo>
                    <a:pt x="3844036" y="0"/>
                  </a:lnTo>
                  <a:lnTo>
                    <a:pt x="3893674" y="5007"/>
                  </a:lnTo>
                  <a:lnTo>
                    <a:pt x="3939915" y="19369"/>
                  </a:lnTo>
                  <a:lnTo>
                    <a:pt x="3981765" y="42092"/>
                  </a:lnTo>
                  <a:lnTo>
                    <a:pt x="4018232" y="72183"/>
                  </a:lnTo>
                  <a:lnTo>
                    <a:pt x="4048323" y="108650"/>
                  </a:lnTo>
                  <a:lnTo>
                    <a:pt x="4071046" y="150500"/>
                  </a:lnTo>
                  <a:lnTo>
                    <a:pt x="4085408" y="196741"/>
                  </a:lnTo>
                  <a:lnTo>
                    <a:pt x="4090416" y="246379"/>
                  </a:lnTo>
                  <a:lnTo>
                    <a:pt x="4090416" y="2217928"/>
                  </a:lnTo>
                  <a:lnTo>
                    <a:pt x="4085408" y="2267566"/>
                  </a:lnTo>
                  <a:lnTo>
                    <a:pt x="4071046" y="2313807"/>
                  </a:lnTo>
                  <a:lnTo>
                    <a:pt x="4048323" y="2355657"/>
                  </a:lnTo>
                  <a:lnTo>
                    <a:pt x="4018232" y="2392124"/>
                  </a:lnTo>
                  <a:lnTo>
                    <a:pt x="3981765" y="2422215"/>
                  </a:lnTo>
                  <a:lnTo>
                    <a:pt x="3939915" y="2444938"/>
                  </a:lnTo>
                  <a:lnTo>
                    <a:pt x="3893674" y="2459300"/>
                  </a:lnTo>
                  <a:lnTo>
                    <a:pt x="3844036" y="2464307"/>
                  </a:lnTo>
                  <a:lnTo>
                    <a:pt x="246430" y="2464307"/>
                  </a:lnTo>
                  <a:lnTo>
                    <a:pt x="196764" y="2459300"/>
                  </a:lnTo>
                  <a:lnTo>
                    <a:pt x="150506" y="2444938"/>
                  </a:lnTo>
                  <a:lnTo>
                    <a:pt x="108646" y="2422215"/>
                  </a:lnTo>
                  <a:lnTo>
                    <a:pt x="72175" y="2392124"/>
                  </a:lnTo>
                  <a:lnTo>
                    <a:pt x="42084" y="2355657"/>
                  </a:lnTo>
                  <a:lnTo>
                    <a:pt x="19364" y="2313807"/>
                  </a:lnTo>
                  <a:lnTo>
                    <a:pt x="5006" y="2267566"/>
                  </a:lnTo>
                  <a:lnTo>
                    <a:pt x="0" y="2217928"/>
                  </a:lnTo>
                  <a:lnTo>
                    <a:pt x="0" y="246379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11323" y="4096512"/>
              <a:ext cx="539750" cy="335280"/>
            </a:xfrm>
            <a:custGeom>
              <a:avLst/>
              <a:gdLst/>
              <a:ahLst/>
              <a:cxnLst/>
              <a:rect l="l" t="t" r="r" b="b"/>
              <a:pathLst>
                <a:path w="539750" h="335279">
                  <a:moveTo>
                    <a:pt x="431545" y="0"/>
                  </a:moveTo>
                  <a:lnTo>
                    <a:pt x="107950" y="0"/>
                  </a:lnTo>
                  <a:lnTo>
                    <a:pt x="107950" y="167640"/>
                  </a:lnTo>
                  <a:lnTo>
                    <a:pt x="0" y="167640"/>
                  </a:lnTo>
                  <a:lnTo>
                    <a:pt x="269748" y="335279"/>
                  </a:lnTo>
                  <a:lnTo>
                    <a:pt x="539495" y="167640"/>
                  </a:lnTo>
                  <a:lnTo>
                    <a:pt x="431545" y="167640"/>
                  </a:lnTo>
                  <a:lnTo>
                    <a:pt x="43154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26719" y="4477512"/>
            <a:ext cx="4110354" cy="5369560"/>
            <a:chOff x="426719" y="4477512"/>
            <a:chExt cx="4110354" cy="5369560"/>
          </a:xfrm>
          <a:solidFill>
            <a:srgbClr val="00B050"/>
          </a:solidFill>
        </p:grpSpPr>
        <p:sp>
          <p:nvSpPr>
            <p:cNvPr id="8" name="object 8"/>
            <p:cNvSpPr/>
            <p:nvPr/>
          </p:nvSpPr>
          <p:spPr>
            <a:xfrm>
              <a:off x="436625" y="4487418"/>
              <a:ext cx="4090670" cy="2464435"/>
            </a:xfrm>
            <a:custGeom>
              <a:avLst/>
              <a:gdLst/>
              <a:ahLst/>
              <a:cxnLst/>
              <a:rect l="l" t="t" r="r" b="b"/>
              <a:pathLst>
                <a:path w="4090670" h="2464434">
                  <a:moveTo>
                    <a:pt x="3844036" y="0"/>
                  </a:moveTo>
                  <a:lnTo>
                    <a:pt x="246430" y="0"/>
                  </a:lnTo>
                  <a:lnTo>
                    <a:pt x="196764" y="5007"/>
                  </a:lnTo>
                  <a:lnTo>
                    <a:pt x="150506" y="19369"/>
                  </a:lnTo>
                  <a:lnTo>
                    <a:pt x="108646" y="42092"/>
                  </a:lnTo>
                  <a:lnTo>
                    <a:pt x="72175" y="72183"/>
                  </a:lnTo>
                  <a:lnTo>
                    <a:pt x="42084" y="108650"/>
                  </a:lnTo>
                  <a:lnTo>
                    <a:pt x="19364" y="150500"/>
                  </a:lnTo>
                  <a:lnTo>
                    <a:pt x="5006" y="196741"/>
                  </a:lnTo>
                  <a:lnTo>
                    <a:pt x="0" y="246380"/>
                  </a:lnTo>
                  <a:lnTo>
                    <a:pt x="0" y="2217928"/>
                  </a:lnTo>
                  <a:lnTo>
                    <a:pt x="5006" y="2267566"/>
                  </a:lnTo>
                  <a:lnTo>
                    <a:pt x="19364" y="2313807"/>
                  </a:lnTo>
                  <a:lnTo>
                    <a:pt x="42084" y="2355657"/>
                  </a:lnTo>
                  <a:lnTo>
                    <a:pt x="72175" y="2392124"/>
                  </a:lnTo>
                  <a:lnTo>
                    <a:pt x="108646" y="2422215"/>
                  </a:lnTo>
                  <a:lnTo>
                    <a:pt x="150506" y="2444938"/>
                  </a:lnTo>
                  <a:lnTo>
                    <a:pt x="196764" y="2459300"/>
                  </a:lnTo>
                  <a:lnTo>
                    <a:pt x="246430" y="2464308"/>
                  </a:lnTo>
                  <a:lnTo>
                    <a:pt x="3844036" y="2464308"/>
                  </a:lnTo>
                  <a:lnTo>
                    <a:pt x="3893674" y="2459300"/>
                  </a:lnTo>
                  <a:lnTo>
                    <a:pt x="3939915" y="2444938"/>
                  </a:lnTo>
                  <a:lnTo>
                    <a:pt x="3981765" y="2422215"/>
                  </a:lnTo>
                  <a:lnTo>
                    <a:pt x="4018232" y="2392124"/>
                  </a:lnTo>
                  <a:lnTo>
                    <a:pt x="4048323" y="2355657"/>
                  </a:lnTo>
                  <a:lnTo>
                    <a:pt x="4071046" y="2313807"/>
                  </a:lnTo>
                  <a:lnTo>
                    <a:pt x="4085408" y="2267566"/>
                  </a:lnTo>
                  <a:lnTo>
                    <a:pt x="4090416" y="2217928"/>
                  </a:lnTo>
                  <a:lnTo>
                    <a:pt x="4090416" y="246380"/>
                  </a:lnTo>
                  <a:lnTo>
                    <a:pt x="4085408" y="196741"/>
                  </a:lnTo>
                  <a:lnTo>
                    <a:pt x="4071046" y="150500"/>
                  </a:lnTo>
                  <a:lnTo>
                    <a:pt x="4048323" y="108650"/>
                  </a:lnTo>
                  <a:lnTo>
                    <a:pt x="4018232" y="72183"/>
                  </a:lnTo>
                  <a:lnTo>
                    <a:pt x="3981765" y="42092"/>
                  </a:lnTo>
                  <a:lnTo>
                    <a:pt x="3939915" y="19369"/>
                  </a:lnTo>
                  <a:lnTo>
                    <a:pt x="3893674" y="5007"/>
                  </a:lnTo>
                  <a:lnTo>
                    <a:pt x="384403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6625" y="4487418"/>
              <a:ext cx="4090670" cy="2464435"/>
            </a:xfrm>
            <a:custGeom>
              <a:avLst/>
              <a:gdLst/>
              <a:ahLst/>
              <a:cxnLst/>
              <a:rect l="l" t="t" r="r" b="b"/>
              <a:pathLst>
                <a:path w="4090670" h="2464434">
                  <a:moveTo>
                    <a:pt x="0" y="246380"/>
                  </a:moveTo>
                  <a:lnTo>
                    <a:pt x="5006" y="196741"/>
                  </a:lnTo>
                  <a:lnTo>
                    <a:pt x="19364" y="150500"/>
                  </a:lnTo>
                  <a:lnTo>
                    <a:pt x="42084" y="108650"/>
                  </a:lnTo>
                  <a:lnTo>
                    <a:pt x="72175" y="72183"/>
                  </a:lnTo>
                  <a:lnTo>
                    <a:pt x="108646" y="42092"/>
                  </a:lnTo>
                  <a:lnTo>
                    <a:pt x="150506" y="19369"/>
                  </a:lnTo>
                  <a:lnTo>
                    <a:pt x="196764" y="5007"/>
                  </a:lnTo>
                  <a:lnTo>
                    <a:pt x="246430" y="0"/>
                  </a:lnTo>
                  <a:lnTo>
                    <a:pt x="3844036" y="0"/>
                  </a:lnTo>
                  <a:lnTo>
                    <a:pt x="3893674" y="5007"/>
                  </a:lnTo>
                  <a:lnTo>
                    <a:pt x="3939915" y="19369"/>
                  </a:lnTo>
                  <a:lnTo>
                    <a:pt x="3981765" y="42092"/>
                  </a:lnTo>
                  <a:lnTo>
                    <a:pt x="4018232" y="72183"/>
                  </a:lnTo>
                  <a:lnTo>
                    <a:pt x="4048323" y="108650"/>
                  </a:lnTo>
                  <a:lnTo>
                    <a:pt x="4071046" y="150500"/>
                  </a:lnTo>
                  <a:lnTo>
                    <a:pt x="4085408" y="196741"/>
                  </a:lnTo>
                  <a:lnTo>
                    <a:pt x="4090416" y="246380"/>
                  </a:lnTo>
                  <a:lnTo>
                    <a:pt x="4090416" y="2217928"/>
                  </a:lnTo>
                  <a:lnTo>
                    <a:pt x="4085408" y="2267566"/>
                  </a:lnTo>
                  <a:lnTo>
                    <a:pt x="4071046" y="2313807"/>
                  </a:lnTo>
                  <a:lnTo>
                    <a:pt x="4048323" y="2355657"/>
                  </a:lnTo>
                  <a:lnTo>
                    <a:pt x="4018232" y="2392124"/>
                  </a:lnTo>
                  <a:lnTo>
                    <a:pt x="3981765" y="2422215"/>
                  </a:lnTo>
                  <a:lnTo>
                    <a:pt x="3939915" y="2444938"/>
                  </a:lnTo>
                  <a:lnTo>
                    <a:pt x="3893674" y="2459300"/>
                  </a:lnTo>
                  <a:lnTo>
                    <a:pt x="3844036" y="2464308"/>
                  </a:lnTo>
                  <a:lnTo>
                    <a:pt x="246430" y="2464308"/>
                  </a:lnTo>
                  <a:lnTo>
                    <a:pt x="196764" y="2459300"/>
                  </a:lnTo>
                  <a:lnTo>
                    <a:pt x="150506" y="2444938"/>
                  </a:lnTo>
                  <a:lnTo>
                    <a:pt x="108646" y="2422215"/>
                  </a:lnTo>
                  <a:lnTo>
                    <a:pt x="72175" y="2392124"/>
                  </a:lnTo>
                  <a:lnTo>
                    <a:pt x="42084" y="2355657"/>
                  </a:lnTo>
                  <a:lnTo>
                    <a:pt x="19364" y="2313807"/>
                  </a:lnTo>
                  <a:lnTo>
                    <a:pt x="5006" y="2267566"/>
                  </a:lnTo>
                  <a:lnTo>
                    <a:pt x="0" y="2217928"/>
                  </a:lnTo>
                  <a:lnTo>
                    <a:pt x="0" y="246380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11324" y="7002780"/>
              <a:ext cx="539750" cy="317500"/>
            </a:xfrm>
            <a:custGeom>
              <a:avLst/>
              <a:gdLst/>
              <a:ahLst/>
              <a:cxnLst/>
              <a:rect l="l" t="t" r="r" b="b"/>
              <a:pathLst>
                <a:path w="539750" h="317500">
                  <a:moveTo>
                    <a:pt x="431545" y="0"/>
                  </a:moveTo>
                  <a:lnTo>
                    <a:pt x="107950" y="0"/>
                  </a:lnTo>
                  <a:lnTo>
                    <a:pt x="107950" y="158495"/>
                  </a:lnTo>
                  <a:lnTo>
                    <a:pt x="0" y="158495"/>
                  </a:lnTo>
                  <a:lnTo>
                    <a:pt x="269748" y="316991"/>
                  </a:lnTo>
                  <a:lnTo>
                    <a:pt x="539495" y="158495"/>
                  </a:lnTo>
                  <a:lnTo>
                    <a:pt x="431545" y="158495"/>
                  </a:lnTo>
                  <a:lnTo>
                    <a:pt x="43154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6625" y="7373874"/>
              <a:ext cx="4090670" cy="2463165"/>
            </a:xfrm>
            <a:custGeom>
              <a:avLst/>
              <a:gdLst/>
              <a:ahLst/>
              <a:cxnLst/>
              <a:rect l="l" t="t" r="r" b="b"/>
              <a:pathLst>
                <a:path w="4090670" h="2463165">
                  <a:moveTo>
                    <a:pt x="3844163" y="0"/>
                  </a:moveTo>
                  <a:lnTo>
                    <a:pt x="246278" y="0"/>
                  </a:lnTo>
                  <a:lnTo>
                    <a:pt x="196644" y="5002"/>
                  </a:lnTo>
                  <a:lnTo>
                    <a:pt x="150415" y="19349"/>
                  </a:lnTo>
                  <a:lnTo>
                    <a:pt x="108581" y="42052"/>
                  </a:lnTo>
                  <a:lnTo>
                    <a:pt x="72132" y="72120"/>
                  </a:lnTo>
                  <a:lnTo>
                    <a:pt x="42060" y="108563"/>
                  </a:lnTo>
                  <a:lnTo>
                    <a:pt x="19353" y="150393"/>
                  </a:lnTo>
                  <a:lnTo>
                    <a:pt x="5003" y="196620"/>
                  </a:lnTo>
                  <a:lnTo>
                    <a:pt x="0" y="246253"/>
                  </a:lnTo>
                  <a:lnTo>
                    <a:pt x="0" y="2216531"/>
                  </a:lnTo>
                  <a:lnTo>
                    <a:pt x="5003" y="2266163"/>
                  </a:lnTo>
                  <a:lnTo>
                    <a:pt x="19353" y="2312390"/>
                  </a:lnTo>
                  <a:lnTo>
                    <a:pt x="42060" y="2354220"/>
                  </a:lnTo>
                  <a:lnTo>
                    <a:pt x="72132" y="2390663"/>
                  </a:lnTo>
                  <a:lnTo>
                    <a:pt x="108581" y="2420731"/>
                  </a:lnTo>
                  <a:lnTo>
                    <a:pt x="150415" y="2443434"/>
                  </a:lnTo>
                  <a:lnTo>
                    <a:pt x="196644" y="2457781"/>
                  </a:lnTo>
                  <a:lnTo>
                    <a:pt x="246278" y="2462784"/>
                  </a:lnTo>
                  <a:lnTo>
                    <a:pt x="3844163" y="2462784"/>
                  </a:lnTo>
                  <a:lnTo>
                    <a:pt x="3893795" y="2457781"/>
                  </a:lnTo>
                  <a:lnTo>
                    <a:pt x="3940022" y="2443434"/>
                  </a:lnTo>
                  <a:lnTo>
                    <a:pt x="3981852" y="2420731"/>
                  </a:lnTo>
                  <a:lnTo>
                    <a:pt x="4018295" y="2390663"/>
                  </a:lnTo>
                  <a:lnTo>
                    <a:pt x="4048363" y="2354220"/>
                  </a:lnTo>
                  <a:lnTo>
                    <a:pt x="4071066" y="2312390"/>
                  </a:lnTo>
                  <a:lnTo>
                    <a:pt x="4085413" y="2266163"/>
                  </a:lnTo>
                  <a:lnTo>
                    <a:pt x="4090416" y="2216531"/>
                  </a:lnTo>
                  <a:lnTo>
                    <a:pt x="4090416" y="246253"/>
                  </a:lnTo>
                  <a:lnTo>
                    <a:pt x="4085413" y="196620"/>
                  </a:lnTo>
                  <a:lnTo>
                    <a:pt x="4071066" y="150393"/>
                  </a:lnTo>
                  <a:lnTo>
                    <a:pt x="4048363" y="108563"/>
                  </a:lnTo>
                  <a:lnTo>
                    <a:pt x="4018295" y="72120"/>
                  </a:lnTo>
                  <a:lnTo>
                    <a:pt x="3981852" y="42052"/>
                  </a:lnTo>
                  <a:lnTo>
                    <a:pt x="3940022" y="19349"/>
                  </a:lnTo>
                  <a:lnTo>
                    <a:pt x="3893795" y="5002"/>
                  </a:lnTo>
                  <a:lnTo>
                    <a:pt x="384416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6625" y="7373874"/>
              <a:ext cx="4090670" cy="2463165"/>
            </a:xfrm>
            <a:custGeom>
              <a:avLst/>
              <a:gdLst/>
              <a:ahLst/>
              <a:cxnLst/>
              <a:rect l="l" t="t" r="r" b="b"/>
              <a:pathLst>
                <a:path w="4090670" h="2463165">
                  <a:moveTo>
                    <a:pt x="0" y="246253"/>
                  </a:moveTo>
                  <a:lnTo>
                    <a:pt x="5003" y="196620"/>
                  </a:lnTo>
                  <a:lnTo>
                    <a:pt x="19353" y="150393"/>
                  </a:lnTo>
                  <a:lnTo>
                    <a:pt x="42060" y="108563"/>
                  </a:lnTo>
                  <a:lnTo>
                    <a:pt x="72132" y="72120"/>
                  </a:lnTo>
                  <a:lnTo>
                    <a:pt x="108581" y="42052"/>
                  </a:lnTo>
                  <a:lnTo>
                    <a:pt x="150415" y="19349"/>
                  </a:lnTo>
                  <a:lnTo>
                    <a:pt x="196644" y="5002"/>
                  </a:lnTo>
                  <a:lnTo>
                    <a:pt x="246278" y="0"/>
                  </a:lnTo>
                  <a:lnTo>
                    <a:pt x="3844163" y="0"/>
                  </a:lnTo>
                  <a:lnTo>
                    <a:pt x="3893795" y="5002"/>
                  </a:lnTo>
                  <a:lnTo>
                    <a:pt x="3940022" y="19349"/>
                  </a:lnTo>
                  <a:lnTo>
                    <a:pt x="3981852" y="42052"/>
                  </a:lnTo>
                  <a:lnTo>
                    <a:pt x="4018295" y="72120"/>
                  </a:lnTo>
                  <a:lnTo>
                    <a:pt x="4048363" y="108563"/>
                  </a:lnTo>
                  <a:lnTo>
                    <a:pt x="4071066" y="150393"/>
                  </a:lnTo>
                  <a:lnTo>
                    <a:pt x="4085413" y="196620"/>
                  </a:lnTo>
                  <a:lnTo>
                    <a:pt x="4090416" y="246253"/>
                  </a:lnTo>
                  <a:lnTo>
                    <a:pt x="4090416" y="2216531"/>
                  </a:lnTo>
                  <a:lnTo>
                    <a:pt x="4085413" y="2266163"/>
                  </a:lnTo>
                  <a:lnTo>
                    <a:pt x="4071066" y="2312390"/>
                  </a:lnTo>
                  <a:lnTo>
                    <a:pt x="4048363" y="2354220"/>
                  </a:lnTo>
                  <a:lnTo>
                    <a:pt x="4018295" y="2390663"/>
                  </a:lnTo>
                  <a:lnTo>
                    <a:pt x="3981852" y="2420731"/>
                  </a:lnTo>
                  <a:lnTo>
                    <a:pt x="3940022" y="2443434"/>
                  </a:lnTo>
                  <a:lnTo>
                    <a:pt x="3893795" y="2457781"/>
                  </a:lnTo>
                  <a:lnTo>
                    <a:pt x="3844163" y="2462784"/>
                  </a:lnTo>
                  <a:lnTo>
                    <a:pt x="246278" y="2462784"/>
                  </a:lnTo>
                  <a:lnTo>
                    <a:pt x="196644" y="2457781"/>
                  </a:lnTo>
                  <a:lnTo>
                    <a:pt x="150415" y="2443434"/>
                  </a:lnTo>
                  <a:lnTo>
                    <a:pt x="108581" y="2420731"/>
                  </a:lnTo>
                  <a:lnTo>
                    <a:pt x="72132" y="2390663"/>
                  </a:lnTo>
                  <a:lnTo>
                    <a:pt x="42060" y="2354220"/>
                  </a:lnTo>
                  <a:lnTo>
                    <a:pt x="19353" y="2312390"/>
                  </a:lnTo>
                  <a:lnTo>
                    <a:pt x="5003" y="2266163"/>
                  </a:lnTo>
                  <a:lnTo>
                    <a:pt x="0" y="2216531"/>
                  </a:lnTo>
                  <a:lnTo>
                    <a:pt x="0" y="246253"/>
                  </a:lnTo>
                  <a:close/>
                </a:path>
              </a:pathLst>
            </a:custGeom>
            <a:grpFill/>
            <a:ln w="19811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66419" y="4451731"/>
            <a:ext cx="3825240" cy="6367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105"/>
              </a:spcBef>
            </a:pPr>
            <a:r>
              <a:rPr lang="tr-TR" sz="4050" b="1" i="1" dirty="0" smtClean="0">
                <a:solidFill>
                  <a:srgbClr val="FFC000"/>
                </a:solidFill>
                <a:latin typeface="Calibri"/>
                <a:cs typeface="Calibri"/>
              </a:rPr>
              <a:t>14</a:t>
            </a:r>
            <a:endParaRPr sz="405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8456" y="7125634"/>
            <a:ext cx="3540760" cy="1651093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1555"/>
              </a:spcBef>
            </a:pPr>
            <a:r>
              <a:rPr lang="tr-TR" sz="4050" b="1" i="1" dirty="0" smtClean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lang="tr-TR" sz="4050" b="1" i="1" dirty="0">
                <a:solidFill>
                  <a:srgbClr val="FFC000"/>
                </a:solidFill>
                <a:latin typeface="Calibri"/>
                <a:cs typeface="Calibri"/>
              </a:rPr>
              <a:t>5</a:t>
            </a:r>
            <a:endParaRPr lang="tr-TR" sz="4050" b="1" i="1" dirty="0" smtClean="0">
              <a:solidFill>
                <a:srgbClr val="FFC000"/>
              </a:solidFill>
              <a:latin typeface="Calibri"/>
              <a:cs typeface="Calibri"/>
            </a:endParaRPr>
          </a:p>
          <a:p>
            <a:pPr marL="182880">
              <a:lnSpc>
                <a:spcPct val="100000"/>
              </a:lnSpc>
              <a:spcBef>
                <a:spcPts val="1555"/>
              </a:spcBef>
            </a:pPr>
            <a:endParaRPr lang="tr-TR" sz="4050" b="1" i="1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11323" y="9898380"/>
            <a:ext cx="539750" cy="372110"/>
          </a:xfrm>
          <a:custGeom>
            <a:avLst/>
            <a:gdLst/>
            <a:ahLst/>
            <a:cxnLst/>
            <a:rect l="l" t="t" r="r" b="b"/>
            <a:pathLst>
              <a:path w="539750" h="372109">
                <a:moveTo>
                  <a:pt x="431545" y="0"/>
                </a:moveTo>
                <a:lnTo>
                  <a:pt x="107950" y="0"/>
                </a:lnTo>
                <a:lnTo>
                  <a:pt x="107950" y="185927"/>
                </a:lnTo>
                <a:lnTo>
                  <a:pt x="0" y="185927"/>
                </a:lnTo>
                <a:lnTo>
                  <a:pt x="269748" y="371855"/>
                </a:lnTo>
                <a:lnTo>
                  <a:pt x="539495" y="185927"/>
                </a:lnTo>
                <a:lnTo>
                  <a:pt x="431545" y="185927"/>
                </a:lnTo>
                <a:lnTo>
                  <a:pt x="431545" y="0"/>
                </a:lnTo>
                <a:close/>
              </a:path>
            </a:pathLst>
          </a:custGeom>
          <a:solidFill>
            <a:srgbClr val="AF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01776" y="10313924"/>
            <a:ext cx="3757295" cy="334515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47625" marR="43180" indent="-635" algn="ctr">
              <a:lnSpc>
                <a:spcPct val="81200"/>
              </a:lnSpc>
              <a:spcBef>
                <a:spcPts val="1020"/>
              </a:spcBef>
            </a:pPr>
            <a:r>
              <a:rPr sz="1600" spc="-2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28952" y="403098"/>
            <a:ext cx="32365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Spor </a:t>
            </a:r>
            <a:r>
              <a:rPr sz="1600" spc="-5" dirty="0">
                <a:latin typeface="Calibri"/>
                <a:cs typeface="Calibri"/>
              </a:rPr>
              <a:t>Bilgi </a:t>
            </a:r>
            <a:r>
              <a:rPr sz="1600" spc="-10" dirty="0">
                <a:latin typeface="Calibri"/>
                <a:cs typeface="Calibri"/>
              </a:rPr>
              <a:t>Sistemi </a:t>
            </a:r>
            <a:r>
              <a:rPr sz="1600" spc="-15" dirty="0">
                <a:latin typeface="Calibri"/>
                <a:cs typeface="Calibri"/>
              </a:rPr>
              <a:t>Okul </a:t>
            </a:r>
            <a:r>
              <a:rPr sz="1600" spc="-10" dirty="0">
                <a:latin typeface="Calibri"/>
                <a:cs typeface="Calibri"/>
              </a:rPr>
              <a:t>Sporları </a:t>
            </a:r>
            <a:r>
              <a:rPr sz="1600" spc="-5" dirty="0">
                <a:latin typeface="Calibri"/>
                <a:cs typeface="Calibri"/>
              </a:rPr>
              <a:t>Modülü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Okul </a:t>
            </a:r>
            <a:r>
              <a:rPr sz="1600" b="1" spc="-5" dirty="0">
                <a:latin typeface="Calibri"/>
                <a:cs typeface="Calibri"/>
              </a:rPr>
              <a:t>Kullanıcılarının </a:t>
            </a:r>
            <a:r>
              <a:rPr sz="1600" b="1" spc="-20" dirty="0">
                <a:latin typeface="Calibri"/>
                <a:cs typeface="Calibri"/>
              </a:rPr>
              <a:t>Yapması </a:t>
            </a:r>
            <a:r>
              <a:rPr sz="1600" b="1" spc="-15" dirty="0">
                <a:latin typeface="Calibri"/>
                <a:cs typeface="Calibri"/>
              </a:rPr>
              <a:t>Gereken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İşlemler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İle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İlgili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Bilgilendirme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452" y="166116"/>
            <a:ext cx="1164336" cy="1165860"/>
          </a:xfrm>
          <a:prstGeom prst="rect">
            <a:avLst/>
          </a:prstGeom>
        </p:spPr>
      </p:pic>
      <p:sp>
        <p:nvSpPr>
          <p:cNvPr id="46" name="Dikdörtgen 45"/>
          <p:cNvSpPr/>
          <p:nvPr/>
        </p:nvSpPr>
        <p:spPr>
          <a:xfrm>
            <a:off x="408050" y="1756860"/>
            <a:ext cx="8976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8770">
              <a:lnSpc>
                <a:spcPct val="100000"/>
              </a:lnSpc>
              <a:spcBef>
                <a:spcPts val="105"/>
              </a:spcBef>
            </a:pPr>
            <a:r>
              <a:rPr lang="tr-TR" sz="3000" b="1" i="1" dirty="0" smtClean="0">
                <a:solidFill>
                  <a:srgbClr val="FFC000"/>
                </a:solidFill>
                <a:cs typeface="Calibri"/>
              </a:rPr>
              <a:t>13</a:t>
            </a:r>
            <a:endParaRPr lang="tr-TR" sz="3000" dirty="0">
              <a:cs typeface="Calibri"/>
            </a:endParaRPr>
          </a:p>
        </p:txBody>
      </p:sp>
      <p:pic>
        <p:nvPicPr>
          <p:cNvPr id="48" name="Resim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36" y="4699047"/>
            <a:ext cx="4780787" cy="20177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9" name="Resim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2" y="7550188"/>
            <a:ext cx="4639058" cy="21712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Dikdörtgen 21"/>
          <p:cNvSpPr/>
          <p:nvPr/>
        </p:nvSpPr>
        <p:spPr>
          <a:xfrm>
            <a:off x="2336" y="7882124"/>
            <a:ext cx="4953000" cy="1828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200" spc="-5" dirty="0">
                <a:solidFill>
                  <a:srgbClr val="FFFFFF"/>
                </a:solidFill>
                <a:cs typeface="Calibri"/>
              </a:rPr>
              <a:t>ÖĞRENCİ BİLGİLERİ OTOMATİK GELECEK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200" spc="-5" dirty="0">
                <a:solidFill>
                  <a:srgbClr val="FFFFFF"/>
                </a:solidFill>
                <a:cs typeface="Calibri"/>
              </a:rPr>
              <a:t>GELEN BİLGİLERİN EN ALTINDAKİ OYUN TÜRÜ SEÇİLEREK 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200" spc="-5" dirty="0">
                <a:solidFill>
                  <a:srgbClr val="FFFFFF"/>
                </a:solidFill>
                <a:cs typeface="Calibri"/>
              </a:rPr>
              <a:t>SAĞ ALTTAKİ KAYDET BUTONUNA BASILACAK VE OYUNCU 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200" spc="-5" dirty="0">
                <a:solidFill>
                  <a:srgbClr val="FFFFFF"/>
                </a:solidFill>
                <a:cs typeface="Calibri"/>
              </a:rPr>
              <a:t>KARTI ÇIKARILMIŞ OLACAK 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200" spc="-5" dirty="0">
                <a:solidFill>
                  <a:srgbClr val="FFFFFF"/>
                </a:solidFill>
                <a:cs typeface="Calibri"/>
              </a:rPr>
              <a:t>( İLKOKULLAR HEM İFET HEMDE GELENEKSEL ÇOCUK 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200" spc="-5" dirty="0">
                <a:solidFill>
                  <a:srgbClr val="FFFFFF"/>
                </a:solidFill>
                <a:cs typeface="Calibri"/>
              </a:rPr>
              <a:t>OYUNLARINI SEÇECEK ORTA OKULLAR SADECE GELENEKSEL 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200" spc="-5" dirty="0">
                <a:solidFill>
                  <a:srgbClr val="FFFFFF"/>
                </a:solidFill>
                <a:cs typeface="Calibri"/>
              </a:rPr>
              <a:t>ÇOCUK OYUNLARINI SEÇECEK </a:t>
            </a:r>
            <a:r>
              <a:rPr lang="tr-TR" spc="-5" dirty="0">
                <a:solidFill>
                  <a:srgbClr val="FFFFFF"/>
                </a:solidFill>
                <a:cs typeface="Calibri"/>
              </a:rPr>
              <a:t>) </a:t>
            </a:r>
            <a:endParaRPr lang="tr-TR" dirty="0">
              <a:cs typeface="Calibri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187452" y="5174970"/>
            <a:ext cx="4953000" cy="10363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65" marR="5080" indent="635" algn="ctr">
              <a:lnSpc>
                <a:spcPct val="91600"/>
              </a:lnSpc>
              <a:spcBef>
                <a:spcPts val="730"/>
              </a:spcBef>
            </a:pPr>
            <a:r>
              <a:rPr lang="tr-TR" spc="-15" dirty="0">
                <a:solidFill>
                  <a:srgbClr val="FFFFFF"/>
                </a:solidFill>
                <a:cs typeface="Calibri"/>
              </a:rPr>
              <a:t>AÇILAN SAYFADA SAĞ ÜSTTE </a:t>
            </a:r>
          </a:p>
          <a:p>
            <a:pPr marL="12065" marR="5080" indent="635" algn="ctr">
              <a:lnSpc>
                <a:spcPct val="91600"/>
              </a:lnSpc>
              <a:spcBef>
                <a:spcPts val="730"/>
              </a:spcBef>
            </a:pPr>
            <a:r>
              <a:rPr lang="tr-TR" spc="-15" dirty="0">
                <a:solidFill>
                  <a:srgbClr val="FFFFFF"/>
                </a:solidFill>
                <a:cs typeface="Calibri"/>
              </a:rPr>
              <a:t>BULUNAN YEŞİL RENK YENİ</a:t>
            </a:r>
          </a:p>
          <a:p>
            <a:pPr marL="12065" marR="5080" indent="635" algn="ctr">
              <a:lnSpc>
                <a:spcPct val="91600"/>
              </a:lnSpc>
              <a:spcBef>
                <a:spcPts val="730"/>
              </a:spcBef>
            </a:pPr>
            <a:r>
              <a:rPr lang="tr-TR" spc="-15" dirty="0">
                <a:solidFill>
                  <a:srgbClr val="FFFFFF"/>
                </a:solidFill>
                <a:cs typeface="Calibri"/>
              </a:rPr>
              <a:t> EKLE BUTONU TIKLANACAK </a:t>
            </a:r>
            <a:endParaRPr lang="tr-TR" dirty="0">
              <a:cs typeface="Calibri"/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3" y="1623510"/>
            <a:ext cx="4639058" cy="2334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Dikdörtgen 24"/>
          <p:cNvSpPr/>
          <p:nvPr/>
        </p:nvSpPr>
        <p:spPr>
          <a:xfrm>
            <a:off x="251279" y="2144846"/>
            <a:ext cx="4680763" cy="1876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100" spc="-5" dirty="0" smtClean="0">
                <a:solidFill>
                  <a:srgbClr val="FFFFFF"/>
                </a:solidFill>
                <a:cs typeface="Calibri"/>
              </a:rPr>
              <a:t>GELEN EKRANA TC KİMLİK NO OTOMATİK GELECEK VE 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100" spc="-5" dirty="0" smtClean="0">
                <a:solidFill>
                  <a:srgbClr val="FFFFFF"/>
                </a:solidFill>
                <a:cs typeface="Calibri"/>
              </a:rPr>
              <a:t>YEŞİL BUTON TC KİMLİK SORGULA TIKLANACAK BİLGİLER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100" spc="-5" dirty="0" smtClean="0">
                <a:solidFill>
                  <a:srgbClr val="FFFFFF"/>
                </a:solidFill>
                <a:cs typeface="Calibri"/>
              </a:rPr>
              <a:t> OTOMATİK GELECEK SAĞ TARAFTA BULUNAN ALANA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100" spc="-5" dirty="0" smtClean="0">
                <a:solidFill>
                  <a:srgbClr val="FFFFFF"/>
                </a:solidFill>
                <a:cs typeface="Calibri"/>
              </a:rPr>
              <a:t> TEL VE MAİL YAZILDIKTAN SONRA SAĞ ALTTAKİ YEŞİL KAYDET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100" spc="-5" dirty="0" smtClean="0">
                <a:solidFill>
                  <a:srgbClr val="FFFFFF"/>
                </a:solidFill>
                <a:cs typeface="Calibri"/>
              </a:rPr>
              <a:t> BUTONUNA TIKLANACAK EKRANA GELEN EMİN MİSİNİZ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100" spc="-5" dirty="0" smtClean="0">
                <a:solidFill>
                  <a:srgbClr val="FFFFFF"/>
                </a:solidFill>
                <a:cs typeface="Calibri"/>
              </a:rPr>
              <a:t> UYARISINA EVET DENİLECEK BÖYLECE SPORCU SİSTEME 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100" spc="-5" dirty="0" smtClean="0">
                <a:solidFill>
                  <a:srgbClr val="FFFFFF"/>
                </a:solidFill>
                <a:cs typeface="Calibri"/>
              </a:rPr>
              <a:t>KAYIT EDİLECEK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100" spc="-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tr-TR" sz="1100" b="1" spc="-5" dirty="0" smtClean="0">
                <a:solidFill>
                  <a:srgbClr val="FF0000"/>
                </a:solidFill>
                <a:cs typeface="Calibri"/>
              </a:rPr>
              <a:t>DAHA SONRA 7.SLAYTTAN İTİBAREN İŞLEMLER SIRA İLE YAPILACAK</a:t>
            </a:r>
            <a:r>
              <a:rPr lang="tr-TR" sz="1100" spc="-5" dirty="0" smtClean="0">
                <a:solidFill>
                  <a:srgbClr val="FFFFFF"/>
                </a:solidFill>
                <a:cs typeface="Calibri"/>
              </a:rPr>
              <a:t>.</a:t>
            </a:r>
            <a:endParaRPr lang="tr-TR" sz="1100" dirty="0"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ileşik">
  <a:themeElements>
    <a:clrScheme name="Bileşik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ileşi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leş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168</TotalTime>
  <Words>371</Words>
  <Application>Microsoft Office PowerPoint</Application>
  <PresentationFormat>Özel</PresentationFormat>
  <Paragraphs>56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Bileşik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Enes OZLU</dc:creator>
  <cp:lastModifiedBy>Numan SAVUR</cp:lastModifiedBy>
  <cp:revision>16</cp:revision>
  <dcterms:created xsi:type="dcterms:W3CDTF">2022-02-28T11:31:16Z</dcterms:created>
  <dcterms:modified xsi:type="dcterms:W3CDTF">2024-10-09T10:16:48Z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2022-02-28T00:00:00Z</vt:filetime>
  </property>
</Properties>
</file>